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14" r:id="rId5"/>
  </p:sldMasterIdLst>
  <p:notesMasterIdLst>
    <p:notesMasterId r:id="rId26"/>
  </p:notesMasterIdLst>
  <p:sldIdLst>
    <p:sldId id="314" r:id="rId6"/>
    <p:sldId id="267" r:id="rId7"/>
    <p:sldId id="315" r:id="rId8"/>
    <p:sldId id="324" r:id="rId9"/>
    <p:sldId id="316" r:id="rId10"/>
    <p:sldId id="318" r:id="rId11"/>
    <p:sldId id="321" r:id="rId12"/>
    <p:sldId id="320" r:id="rId13"/>
    <p:sldId id="325" r:id="rId14"/>
    <p:sldId id="323" r:id="rId15"/>
    <p:sldId id="326" r:id="rId16"/>
    <p:sldId id="319" r:id="rId17"/>
    <p:sldId id="322" r:id="rId18"/>
    <p:sldId id="327" r:id="rId19"/>
    <p:sldId id="328" r:id="rId20"/>
    <p:sldId id="329" r:id="rId21"/>
    <p:sldId id="330" r:id="rId22"/>
    <p:sldId id="317" r:id="rId23"/>
    <p:sldId id="332" r:id="rId24"/>
    <p:sldId id="331" r:id="rId25"/>
  </p:sldIdLst>
  <p:sldSz cx="9144000" cy="5143500" type="screen16x9"/>
  <p:notesSz cx="20104100" cy="11309350"/>
  <p:embeddedFontLst>
    <p:embeddedFont>
      <p:font typeface="Aptos Black" panose="020B0004020202020204" pitchFamily="34" charset="0"/>
      <p:bold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2F0F1D-43B4-BBA6-748B-86268BC18281}" name="Amber Dunk" initials="" userId="S::adunk@vsapartners.com::77cab3ed-1a7d-4bc9-9ca8-a85dfa351b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E0E0E0"/>
    <a:srgbClr val="D0E2FF"/>
    <a:srgbClr val="00000D"/>
    <a:srgbClr val="000000"/>
    <a:srgbClr val="0D0D0D"/>
    <a:srgbClr val="8C8C8C"/>
    <a:srgbClr val="777776"/>
    <a:srgbClr val="FFCDF9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E1DC07-D47E-4428-8241-96F9353CE7CC}" v="184" dt="2025-11-19T20:23:51.2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130" d="100"/>
          <a:sy n="130" d="100"/>
        </p:scale>
        <p:origin x="1110" y="3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microsoft.com/office/2018/10/relationships/authors" Target="authors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Wolfset" userId="86b8b82c-8ceb-4e02-b23c-a3faf7baa3b3" providerId="ADAL" clId="{EF54AFC7-97FF-4134-9E07-EF7CD8B597ED}"/>
    <pc:docChg chg="undo custSel addSld delSld modSld sldOrd">
      <pc:chgData name="Beth Wolfset" userId="86b8b82c-8ceb-4e02-b23c-a3faf7baa3b3" providerId="ADAL" clId="{EF54AFC7-97FF-4134-9E07-EF7CD8B597ED}" dt="2025-11-21T16:18:47.669" v="9044" actId="20577"/>
      <pc:docMkLst>
        <pc:docMk/>
      </pc:docMkLst>
      <pc:sldChg chg="add">
        <pc:chgData name="Beth Wolfset" userId="86b8b82c-8ceb-4e02-b23c-a3faf7baa3b3" providerId="ADAL" clId="{EF54AFC7-97FF-4134-9E07-EF7CD8B597ED}" dt="2025-11-19T20:23:51.257" v="8329"/>
        <pc:sldMkLst>
          <pc:docMk/>
          <pc:sldMk cId="3904793812" sldId="267"/>
        </pc:sldMkLst>
      </pc:sldChg>
      <pc:sldChg chg="modSp mod">
        <pc:chgData name="Beth Wolfset" userId="86b8b82c-8ceb-4e02-b23c-a3faf7baa3b3" providerId="ADAL" clId="{EF54AFC7-97FF-4134-9E07-EF7CD8B597ED}" dt="2025-11-18T22:02:51.050" v="7812" actId="14100"/>
        <pc:sldMkLst>
          <pc:docMk/>
          <pc:sldMk cId="3018066002" sldId="314"/>
        </pc:sldMkLst>
        <pc:spChg chg="mod">
          <ac:chgData name="Beth Wolfset" userId="86b8b82c-8ceb-4e02-b23c-a3faf7baa3b3" providerId="ADAL" clId="{EF54AFC7-97FF-4134-9E07-EF7CD8B597ED}" dt="2025-11-18T22:02:51.050" v="7812" actId="14100"/>
          <ac:spMkLst>
            <pc:docMk/>
            <pc:sldMk cId="3018066002" sldId="314"/>
            <ac:spMk id="2" creationId="{2AFB9609-C804-A3E5-6B40-BF79DBFDDB22}"/>
          </ac:spMkLst>
        </pc:spChg>
      </pc:sldChg>
      <pc:sldChg chg="modSp mod">
        <pc:chgData name="Beth Wolfset" userId="86b8b82c-8ceb-4e02-b23c-a3faf7baa3b3" providerId="ADAL" clId="{EF54AFC7-97FF-4134-9E07-EF7CD8B597ED}" dt="2025-11-15T18:32:14.452" v="6688" actId="12"/>
        <pc:sldMkLst>
          <pc:docMk/>
          <pc:sldMk cId="2469692940" sldId="315"/>
        </pc:sldMkLst>
        <pc:spChg chg="mod">
          <ac:chgData name="Beth Wolfset" userId="86b8b82c-8ceb-4e02-b23c-a3faf7baa3b3" providerId="ADAL" clId="{EF54AFC7-97FF-4134-9E07-EF7CD8B597ED}" dt="2025-11-15T18:32:14.452" v="6688" actId="12"/>
          <ac:spMkLst>
            <pc:docMk/>
            <pc:sldMk cId="2469692940" sldId="315"/>
            <ac:spMk id="5" creationId="{8943CD60-70A1-4AF0-2C95-D11E04E46A46}"/>
          </ac:spMkLst>
        </pc:spChg>
      </pc:sldChg>
      <pc:sldChg chg="modSp mod modNotesTx">
        <pc:chgData name="Beth Wolfset" userId="86b8b82c-8ceb-4e02-b23c-a3faf7baa3b3" providerId="ADAL" clId="{EF54AFC7-97FF-4134-9E07-EF7CD8B597ED}" dt="2025-11-18T22:09:17.405" v="8328" actId="113"/>
        <pc:sldMkLst>
          <pc:docMk/>
          <pc:sldMk cId="2704057687" sldId="317"/>
        </pc:sldMkLst>
        <pc:spChg chg="mod">
          <ac:chgData name="Beth Wolfset" userId="86b8b82c-8ceb-4e02-b23c-a3faf7baa3b3" providerId="ADAL" clId="{EF54AFC7-97FF-4134-9E07-EF7CD8B597ED}" dt="2025-11-18T21:21:02.676" v="6746" actId="20577"/>
          <ac:spMkLst>
            <pc:docMk/>
            <pc:sldMk cId="2704057687" sldId="317"/>
            <ac:spMk id="3" creationId="{D2F4E2A6-89A0-98E5-12A4-E053819908EC}"/>
          </ac:spMkLst>
        </pc:spChg>
        <pc:spChg chg="mod">
          <ac:chgData name="Beth Wolfset" userId="86b8b82c-8ceb-4e02-b23c-a3faf7baa3b3" providerId="ADAL" clId="{EF54AFC7-97FF-4134-9E07-EF7CD8B597ED}" dt="2025-11-18T22:09:17.405" v="8328" actId="113"/>
          <ac:spMkLst>
            <pc:docMk/>
            <pc:sldMk cId="2704057687" sldId="317"/>
            <ac:spMk id="4" creationId="{25928393-64B3-9297-FC64-65E2DF8BC1BE}"/>
          </ac:spMkLst>
        </pc:spChg>
      </pc:sldChg>
      <pc:sldChg chg="addSp delSp modSp mod ord modNotesTx">
        <pc:chgData name="Beth Wolfset" userId="86b8b82c-8ceb-4e02-b23c-a3faf7baa3b3" providerId="ADAL" clId="{EF54AFC7-97FF-4134-9E07-EF7CD8B597ED}" dt="2025-11-18T21:25:48.861" v="6865" actId="6549"/>
        <pc:sldMkLst>
          <pc:docMk/>
          <pc:sldMk cId="4177584612" sldId="320"/>
        </pc:sldMkLst>
        <pc:spChg chg="mod">
          <ac:chgData name="Beth Wolfset" userId="86b8b82c-8ceb-4e02-b23c-a3faf7baa3b3" providerId="ADAL" clId="{EF54AFC7-97FF-4134-9E07-EF7CD8B597ED}" dt="2025-11-15T18:29:28.142" v="6519" actId="1036"/>
          <ac:spMkLst>
            <pc:docMk/>
            <pc:sldMk cId="4177584612" sldId="320"/>
            <ac:spMk id="4" creationId="{2243E56D-06F6-055A-6118-6C1303670C64}"/>
          </ac:spMkLst>
        </pc:spChg>
        <pc:spChg chg="mod">
          <ac:chgData name="Beth Wolfset" userId="86b8b82c-8ceb-4e02-b23c-a3faf7baa3b3" providerId="ADAL" clId="{EF54AFC7-97FF-4134-9E07-EF7CD8B597ED}" dt="2025-11-15T18:29:28.142" v="6519" actId="1036"/>
          <ac:spMkLst>
            <pc:docMk/>
            <pc:sldMk cId="4177584612" sldId="320"/>
            <ac:spMk id="5" creationId="{4855A240-5CB2-8716-1647-192CBA08D660}"/>
          </ac:spMkLst>
        </pc:spChg>
        <pc:spChg chg="mod">
          <ac:chgData name="Beth Wolfset" userId="86b8b82c-8ceb-4e02-b23c-a3faf7baa3b3" providerId="ADAL" clId="{EF54AFC7-97FF-4134-9E07-EF7CD8B597ED}" dt="2025-11-18T21:25:42.076" v="6864" actId="20577"/>
          <ac:spMkLst>
            <pc:docMk/>
            <pc:sldMk cId="4177584612" sldId="320"/>
            <ac:spMk id="6" creationId="{5A453B7F-9018-7F4A-D268-3F5142FD1DC7}"/>
          </ac:spMkLst>
        </pc:spChg>
      </pc:sldChg>
      <pc:sldChg chg="modSp mod">
        <pc:chgData name="Beth Wolfset" userId="86b8b82c-8ceb-4e02-b23c-a3faf7baa3b3" providerId="ADAL" clId="{EF54AFC7-97FF-4134-9E07-EF7CD8B597ED}" dt="2025-11-18T21:30:08.687" v="6885" actId="12"/>
        <pc:sldMkLst>
          <pc:docMk/>
          <pc:sldMk cId="1275729437" sldId="321"/>
        </pc:sldMkLst>
        <pc:spChg chg="mod">
          <ac:chgData name="Beth Wolfset" userId="86b8b82c-8ceb-4e02-b23c-a3faf7baa3b3" providerId="ADAL" clId="{EF54AFC7-97FF-4134-9E07-EF7CD8B597ED}" dt="2025-11-18T21:29:42.026" v="6883" actId="14100"/>
          <ac:spMkLst>
            <pc:docMk/>
            <pc:sldMk cId="1275729437" sldId="321"/>
            <ac:spMk id="5" creationId="{5D836EB7-777A-7B21-73EE-753E3A735630}"/>
          </ac:spMkLst>
        </pc:spChg>
        <pc:spChg chg="mod">
          <ac:chgData name="Beth Wolfset" userId="86b8b82c-8ceb-4e02-b23c-a3faf7baa3b3" providerId="ADAL" clId="{EF54AFC7-97FF-4134-9E07-EF7CD8B597ED}" dt="2025-11-18T21:29:42.026" v="6883" actId="14100"/>
          <ac:spMkLst>
            <pc:docMk/>
            <pc:sldMk cId="1275729437" sldId="321"/>
            <ac:spMk id="6" creationId="{4079ED2E-D76E-2C15-A8B8-D13E5CF7750C}"/>
          </ac:spMkLst>
        </pc:spChg>
        <pc:spChg chg="mod">
          <ac:chgData name="Beth Wolfset" userId="86b8b82c-8ceb-4e02-b23c-a3faf7baa3b3" providerId="ADAL" clId="{EF54AFC7-97FF-4134-9E07-EF7CD8B597ED}" dt="2025-11-18T21:30:08.687" v="6885" actId="12"/>
          <ac:spMkLst>
            <pc:docMk/>
            <pc:sldMk cId="1275729437" sldId="321"/>
            <ac:spMk id="7" creationId="{3BEB5688-22A0-EA3B-6D92-60874E75B789}"/>
          </ac:spMkLst>
        </pc:spChg>
        <pc:spChg chg="mod">
          <ac:chgData name="Beth Wolfset" userId="86b8b82c-8ceb-4e02-b23c-a3faf7baa3b3" providerId="ADAL" clId="{EF54AFC7-97FF-4134-9E07-EF7CD8B597ED}" dt="2025-11-18T21:29:56.125" v="6884" actId="12"/>
          <ac:spMkLst>
            <pc:docMk/>
            <pc:sldMk cId="1275729437" sldId="321"/>
            <ac:spMk id="8" creationId="{0D01C6AC-7CCF-0CF1-6496-BE1326EAB42E}"/>
          </ac:spMkLst>
        </pc:spChg>
        <pc:spChg chg="mod">
          <ac:chgData name="Beth Wolfset" userId="86b8b82c-8ceb-4e02-b23c-a3faf7baa3b3" providerId="ADAL" clId="{EF54AFC7-97FF-4134-9E07-EF7CD8B597ED}" dt="2025-11-18T21:29:42.026" v="6883" actId="14100"/>
          <ac:spMkLst>
            <pc:docMk/>
            <pc:sldMk cId="1275729437" sldId="321"/>
            <ac:spMk id="11" creationId="{990CD175-9F06-3820-4926-5432FCE98376}"/>
          </ac:spMkLst>
        </pc:spChg>
      </pc:sldChg>
      <pc:sldChg chg="modNotesTx">
        <pc:chgData name="Beth Wolfset" userId="86b8b82c-8ceb-4e02-b23c-a3faf7baa3b3" providerId="ADAL" clId="{EF54AFC7-97FF-4134-9E07-EF7CD8B597ED}" dt="2025-11-18T21:22:58.802" v="6841" actId="6549"/>
        <pc:sldMkLst>
          <pc:docMk/>
          <pc:sldMk cId="1782836885" sldId="322"/>
        </pc:sldMkLst>
      </pc:sldChg>
      <pc:sldChg chg="modSp mod">
        <pc:chgData name="Beth Wolfset" userId="86b8b82c-8ceb-4e02-b23c-a3faf7baa3b3" providerId="ADAL" clId="{EF54AFC7-97FF-4134-9E07-EF7CD8B597ED}" dt="2025-11-15T15:55:36.696" v="3499" actId="20577"/>
        <pc:sldMkLst>
          <pc:docMk/>
          <pc:sldMk cId="3073095595" sldId="323"/>
        </pc:sldMkLst>
        <pc:spChg chg="mod">
          <ac:chgData name="Beth Wolfset" userId="86b8b82c-8ceb-4e02-b23c-a3faf7baa3b3" providerId="ADAL" clId="{EF54AFC7-97FF-4134-9E07-EF7CD8B597ED}" dt="2025-11-15T15:55:36.696" v="3499" actId="20577"/>
          <ac:spMkLst>
            <pc:docMk/>
            <pc:sldMk cId="3073095595" sldId="323"/>
            <ac:spMk id="4" creationId="{A038DC40-7613-EA02-E2B2-FE982D5D43BA}"/>
          </ac:spMkLst>
        </pc:spChg>
      </pc:sldChg>
      <pc:sldChg chg="addSp delSp modSp new mod modClrScheme chgLayout">
        <pc:chgData name="Beth Wolfset" userId="86b8b82c-8ceb-4e02-b23c-a3faf7baa3b3" providerId="ADAL" clId="{EF54AFC7-97FF-4134-9E07-EF7CD8B597ED}" dt="2025-11-15T18:34:25.273" v="6702" actId="1037"/>
        <pc:sldMkLst>
          <pc:docMk/>
          <pc:sldMk cId="1374582439" sldId="324"/>
        </pc:sldMkLst>
        <pc:spChg chg="mod ord">
          <ac:chgData name="Beth Wolfset" userId="86b8b82c-8ceb-4e02-b23c-a3faf7baa3b3" providerId="ADAL" clId="{EF54AFC7-97FF-4134-9E07-EF7CD8B597ED}" dt="2025-11-15T18:33:54.887" v="6689" actId="700"/>
          <ac:spMkLst>
            <pc:docMk/>
            <pc:sldMk cId="1374582439" sldId="324"/>
            <ac:spMk id="2" creationId="{3E5159CA-1E40-5ADC-BD3D-7EC6E10F22D1}"/>
          </ac:spMkLst>
        </pc:spChg>
        <pc:spChg chg="mod ord">
          <ac:chgData name="Beth Wolfset" userId="86b8b82c-8ceb-4e02-b23c-a3faf7baa3b3" providerId="ADAL" clId="{EF54AFC7-97FF-4134-9E07-EF7CD8B597ED}" dt="2025-11-15T18:34:03.197" v="6692" actId="14100"/>
          <ac:spMkLst>
            <pc:docMk/>
            <pc:sldMk cId="1374582439" sldId="324"/>
            <ac:spMk id="3" creationId="{36020D8A-82CC-140E-F98B-BFFE004EA130}"/>
          </ac:spMkLst>
        </pc:spChg>
        <pc:spChg chg="add mod">
          <ac:chgData name="Beth Wolfset" userId="86b8b82c-8ceb-4e02-b23c-a3faf7baa3b3" providerId="ADAL" clId="{EF54AFC7-97FF-4134-9E07-EF7CD8B597ED}" dt="2025-11-15T18:34:19.480" v="6695" actId="554"/>
          <ac:spMkLst>
            <pc:docMk/>
            <pc:sldMk cId="1374582439" sldId="324"/>
            <ac:spMk id="5" creationId="{62F26142-9C5E-3897-33BC-3D4304151782}"/>
          </ac:spMkLst>
        </pc:spChg>
        <pc:spChg chg="add mod">
          <ac:chgData name="Beth Wolfset" userId="86b8b82c-8ceb-4e02-b23c-a3faf7baa3b3" providerId="ADAL" clId="{EF54AFC7-97FF-4134-9E07-EF7CD8B597ED}" dt="2025-11-15T18:34:25.273" v="6702" actId="1037"/>
          <ac:spMkLst>
            <pc:docMk/>
            <pc:sldMk cId="1374582439" sldId="324"/>
            <ac:spMk id="6" creationId="{73263240-973D-725F-AC37-154464579088}"/>
          </ac:spMkLst>
        </pc:spChg>
      </pc:sldChg>
      <pc:sldChg chg="addSp modSp new mod">
        <pc:chgData name="Beth Wolfset" userId="86b8b82c-8ceb-4e02-b23c-a3faf7baa3b3" providerId="ADAL" clId="{EF54AFC7-97FF-4134-9E07-EF7CD8B597ED}" dt="2025-11-14T20:42:03.244" v="2861" actId="20577"/>
        <pc:sldMkLst>
          <pc:docMk/>
          <pc:sldMk cId="3175560565" sldId="325"/>
        </pc:sldMkLst>
        <pc:spChg chg="mod">
          <ac:chgData name="Beth Wolfset" userId="86b8b82c-8ceb-4e02-b23c-a3faf7baa3b3" providerId="ADAL" clId="{EF54AFC7-97FF-4134-9E07-EF7CD8B597ED}" dt="2025-11-13T22:18:11.944" v="864" actId="14100"/>
          <ac:spMkLst>
            <pc:docMk/>
            <pc:sldMk cId="3175560565" sldId="325"/>
            <ac:spMk id="3" creationId="{52D4CDE0-4A71-8139-E60E-521F1CC5023A}"/>
          </ac:spMkLst>
        </pc:spChg>
        <pc:spChg chg="mod">
          <ac:chgData name="Beth Wolfset" userId="86b8b82c-8ceb-4e02-b23c-a3faf7baa3b3" providerId="ADAL" clId="{EF54AFC7-97FF-4134-9E07-EF7CD8B597ED}" dt="2025-11-14T20:21:44.415" v="1909" actId="554"/>
          <ac:spMkLst>
            <pc:docMk/>
            <pc:sldMk cId="3175560565" sldId="325"/>
            <ac:spMk id="4" creationId="{8E788E4C-AA82-8B05-D09B-697AC0A66CFB}"/>
          </ac:spMkLst>
        </pc:spChg>
        <pc:spChg chg="add mod">
          <ac:chgData name="Beth Wolfset" userId="86b8b82c-8ceb-4e02-b23c-a3faf7baa3b3" providerId="ADAL" clId="{EF54AFC7-97FF-4134-9E07-EF7CD8B597ED}" dt="2025-11-14T19:55:12.080" v="1257" actId="14100"/>
          <ac:spMkLst>
            <pc:docMk/>
            <pc:sldMk cId="3175560565" sldId="325"/>
            <ac:spMk id="6" creationId="{5F09C11B-D91E-9D9C-5FC6-98F68D24597D}"/>
          </ac:spMkLst>
        </pc:spChg>
        <pc:spChg chg="add mod">
          <ac:chgData name="Beth Wolfset" userId="86b8b82c-8ceb-4e02-b23c-a3faf7baa3b3" providerId="ADAL" clId="{EF54AFC7-97FF-4134-9E07-EF7CD8B597ED}" dt="2025-11-14T20:42:03.244" v="2861" actId="20577"/>
          <ac:spMkLst>
            <pc:docMk/>
            <pc:sldMk cId="3175560565" sldId="325"/>
            <ac:spMk id="7" creationId="{DDBE961B-F894-33BC-D719-58AF39284CC4}"/>
          </ac:spMkLst>
        </pc:spChg>
        <pc:spChg chg="add mod">
          <ac:chgData name="Beth Wolfset" userId="86b8b82c-8ceb-4e02-b23c-a3faf7baa3b3" providerId="ADAL" clId="{EF54AFC7-97FF-4134-9E07-EF7CD8B597ED}" dt="2025-11-14T20:41:05.375" v="2810" actId="1076"/>
          <ac:spMkLst>
            <pc:docMk/>
            <pc:sldMk cId="3175560565" sldId="325"/>
            <ac:spMk id="8" creationId="{CD726B63-C5DB-69E7-D1C3-DE7E8F1FF012}"/>
          </ac:spMkLst>
        </pc:spChg>
        <pc:picChg chg="add mod">
          <ac:chgData name="Beth Wolfset" userId="86b8b82c-8ceb-4e02-b23c-a3faf7baa3b3" providerId="ADAL" clId="{EF54AFC7-97FF-4134-9E07-EF7CD8B597ED}" dt="2025-11-14T20:40:58.922" v="2809" actId="1037"/>
          <ac:picMkLst>
            <pc:docMk/>
            <pc:sldMk cId="3175560565" sldId="325"/>
            <ac:picMk id="1030" creationId="{97907FEE-5B7D-C3F9-ACDD-95ACA93A5B07}"/>
          </ac:picMkLst>
        </pc:picChg>
        <pc:picChg chg="add mod">
          <ac:chgData name="Beth Wolfset" userId="86b8b82c-8ceb-4e02-b23c-a3faf7baa3b3" providerId="ADAL" clId="{EF54AFC7-97FF-4134-9E07-EF7CD8B597ED}" dt="2025-11-14T20:40:58.922" v="2809" actId="1037"/>
          <ac:picMkLst>
            <pc:docMk/>
            <pc:sldMk cId="3175560565" sldId="325"/>
            <ac:picMk id="1032" creationId="{D4EA7F40-7512-7EFC-B451-7D4EE71E45F9}"/>
          </ac:picMkLst>
        </pc:picChg>
      </pc:sldChg>
      <pc:sldChg chg="addSp modSp new mod modNotesTx">
        <pc:chgData name="Beth Wolfset" userId="86b8b82c-8ceb-4e02-b23c-a3faf7baa3b3" providerId="ADAL" clId="{EF54AFC7-97FF-4134-9E07-EF7CD8B597ED}" dt="2025-11-14T20:44:05.935" v="2881" actId="20577"/>
        <pc:sldMkLst>
          <pc:docMk/>
          <pc:sldMk cId="369506186" sldId="326"/>
        </pc:sldMkLst>
        <pc:spChg chg="mod">
          <ac:chgData name="Beth Wolfset" userId="86b8b82c-8ceb-4e02-b23c-a3faf7baa3b3" providerId="ADAL" clId="{EF54AFC7-97FF-4134-9E07-EF7CD8B597ED}" dt="2025-11-14T20:29:10.743" v="2120" actId="14100"/>
          <ac:spMkLst>
            <pc:docMk/>
            <pc:sldMk cId="369506186" sldId="326"/>
            <ac:spMk id="3" creationId="{98D134C9-E3E3-0150-76FA-6EEC812A966F}"/>
          </ac:spMkLst>
        </pc:spChg>
        <pc:spChg chg="mod">
          <ac:chgData name="Beth Wolfset" userId="86b8b82c-8ceb-4e02-b23c-a3faf7baa3b3" providerId="ADAL" clId="{EF54AFC7-97FF-4134-9E07-EF7CD8B597ED}" dt="2025-11-14T20:43:51.170" v="2880" actId="20577"/>
          <ac:spMkLst>
            <pc:docMk/>
            <pc:sldMk cId="369506186" sldId="326"/>
            <ac:spMk id="4" creationId="{99F94BF1-F3C0-5462-5589-35C40A4FCA77}"/>
          </ac:spMkLst>
        </pc:spChg>
        <pc:spChg chg="add mod">
          <ac:chgData name="Beth Wolfset" userId="86b8b82c-8ceb-4e02-b23c-a3faf7baa3b3" providerId="ADAL" clId="{EF54AFC7-97FF-4134-9E07-EF7CD8B597ED}" dt="2025-11-14T20:37:52.697" v="2692" actId="20577"/>
          <ac:spMkLst>
            <pc:docMk/>
            <pc:sldMk cId="369506186" sldId="326"/>
            <ac:spMk id="6" creationId="{AAC87C75-5751-0BD4-D979-C9EF5C3428BB}"/>
          </ac:spMkLst>
        </pc:spChg>
      </pc:sldChg>
      <pc:sldChg chg="modSp new mod">
        <pc:chgData name="Beth Wolfset" userId="86b8b82c-8ceb-4e02-b23c-a3faf7baa3b3" providerId="ADAL" clId="{EF54AFC7-97FF-4134-9E07-EF7CD8B597ED}" dt="2025-11-15T15:47:29.480" v="3382" actId="1076"/>
        <pc:sldMkLst>
          <pc:docMk/>
          <pc:sldMk cId="3070981737" sldId="327"/>
        </pc:sldMkLst>
        <pc:spChg chg="mod">
          <ac:chgData name="Beth Wolfset" userId="86b8b82c-8ceb-4e02-b23c-a3faf7baa3b3" providerId="ADAL" clId="{EF54AFC7-97FF-4134-9E07-EF7CD8B597ED}" dt="2025-11-15T15:39:12.988" v="2925" actId="20577"/>
          <ac:spMkLst>
            <pc:docMk/>
            <pc:sldMk cId="3070981737" sldId="327"/>
            <ac:spMk id="3" creationId="{03397BB1-B55A-7EE9-FB4D-FD2175DA9A90}"/>
          </ac:spMkLst>
        </pc:spChg>
        <pc:spChg chg="mod">
          <ac:chgData name="Beth Wolfset" userId="86b8b82c-8ceb-4e02-b23c-a3faf7baa3b3" providerId="ADAL" clId="{EF54AFC7-97FF-4134-9E07-EF7CD8B597ED}" dt="2025-11-15T15:47:29.480" v="3382" actId="1076"/>
          <ac:spMkLst>
            <pc:docMk/>
            <pc:sldMk cId="3070981737" sldId="327"/>
            <ac:spMk id="4" creationId="{D1471B6E-115D-9958-829D-305D8F5056E9}"/>
          </ac:spMkLst>
        </pc:spChg>
      </pc:sldChg>
      <pc:sldChg chg="modSp new mod">
        <pc:chgData name="Beth Wolfset" userId="86b8b82c-8ceb-4e02-b23c-a3faf7baa3b3" providerId="ADAL" clId="{EF54AFC7-97FF-4134-9E07-EF7CD8B597ED}" dt="2025-11-21T16:17:03.814" v="8939" actId="20577"/>
        <pc:sldMkLst>
          <pc:docMk/>
          <pc:sldMk cId="1142681810" sldId="328"/>
        </pc:sldMkLst>
        <pc:spChg chg="mod">
          <ac:chgData name="Beth Wolfset" userId="86b8b82c-8ceb-4e02-b23c-a3faf7baa3b3" providerId="ADAL" clId="{EF54AFC7-97FF-4134-9E07-EF7CD8B597ED}" dt="2025-11-15T15:52:39.293" v="3427" actId="1076"/>
          <ac:spMkLst>
            <pc:docMk/>
            <pc:sldMk cId="1142681810" sldId="328"/>
            <ac:spMk id="3" creationId="{CEF3E5FB-31F7-78F1-BA81-6B301A227C17}"/>
          </ac:spMkLst>
        </pc:spChg>
        <pc:spChg chg="mod">
          <ac:chgData name="Beth Wolfset" userId="86b8b82c-8ceb-4e02-b23c-a3faf7baa3b3" providerId="ADAL" clId="{EF54AFC7-97FF-4134-9E07-EF7CD8B597ED}" dt="2025-11-21T16:17:03.814" v="8939" actId="20577"/>
          <ac:spMkLst>
            <pc:docMk/>
            <pc:sldMk cId="1142681810" sldId="328"/>
            <ac:spMk id="4" creationId="{B32254B3-FD0E-D7A3-CE16-0A6C163BDC30}"/>
          </ac:spMkLst>
        </pc:spChg>
      </pc:sldChg>
      <pc:sldChg chg="modSp new mod modNotesTx">
        <pc:chgData name="Beth Wolfset" userId="86b8b82c-8ceb-4e02-b23c-a3faf7baa3b3" providerId="ADAL" clId="{EF54AFC7-97FF-4134-9E07-EF7CD8B597ED}" dt="2025-11-15T18:21:21.695" v="6245" actId="20577"/>
        <pc:sldMkLst>
          <pc:docMk/>
          <pc:sldMk cId="3646610495" sldId="329"/>
        </pc:sldMkLst>
        <pc:spChg chg="mod">
          <ac:chgData name="Beth Wolfset" userId="86b8b82c-8ceb-4e02-b23c-a3faf7baa3b3" providerId="ADAL" clId="{EF54AFC7-97FF-4134-9E07-EF7CD8B597ED}" dt="2025-11-15T16:36:08.743" v="5123" actId="14100"/>
          <ac:spMkLst>
            <pc:docMk/>
            <pc:sldMk cId="3646610495" sldId="329"/>
            <ac:spMk id="3" creationId="{DAB47F66-9A6D-EBFB-9F73-1DB609167A22}"/>
          </ac:spMkLst>
        </pc:spChg>
        <pc:spChg chg="mod">
          <ac:chgData name="Beth Wolfset" userId="86b8b82c-8ceb-4e02-b23c-a3faf7baa3b3" providerId="ADAL" clId="{EF54AFC7-97FF-4134-9E07-EF7CD8B597ED}" dt="2025-11-15T18:21:21.695" v="6245" actId="20577"/>
          <ac:spMkLst>
            <pc:docMk/>
            <pc:sldMk cId="3646610495" sldId="329"/>
            <ac:spMk id="4" creationId="{63BFAC6D-8BC8-EA85-86B6-385B0FA822BA}"/>
          </ac:spMkLst>
        </pc:spChg>
      </pc:sldChg>
      <pc:sldChg chg="addSp modSp new mod">
        <pc:chgData name="Beth Wolfset" userId="86b8b82c-8ceb-4e02-b23c-a3faf7baa3b3" providerId="ADAL" clId="{EF54AFC7-97FF-4134-9E07-EF7CD8B597ED}" dt="2025-11-21T16:18:47.669" v="9044" actId="20577"/>
        <pc:sldMkLst>
          <pc:docMk/>
          <pc:sldMk cId="2710830673" sldId="330"/>
        </pc:sldMkLst>
        <pc:spChg chg="mod">
          <ac:chgData name="Beth Wolfset" userId="86b8b82c-8ceb-4e02-b23c-a3faf7baa3b3" providerId="ADAL" clId="{EF54AFC7-97FF-4134-9E07-EF7CD8B597ED}" dt="2025-11-15T18:08:36.011" v="5531" actId="313"/>
          <ac:spMkLst>
            <pc:docMk/>
            <pc:sldMk cId="2710830673" sldId="330"/>
            <ac:spMk id="3" creationId="{326A0F5B-3B52-96FA-2666-D45C668E8327}"/>
          </ac:spMkLst>
        </pc:spChg>
        <pc:spChg chg="mod">
          <ac:chgData name="Beth Wolfset" userId="86b8b82c-8ceb-4e02-b23c-a3faf7baa3b3" providerId="ADAL" clId="{EF54AFC7-97FF-4134-9E07-EF7CD8B597ED}" dt="2025-11-21T16:18:47.669" v="9044" actId="20577"/>
          <ac:spMkLst>
            <pc:docMk/>
            <pc:sldMk cId="2710830673" sldId="330"/>
            <ac:spMk id="4" creationId="{B4D3B467-3A33-D5AF-DAB4-451598E9140A}"/>
          </ac:spMkLst>
        </pc:spChg>
        <pc:spChg chg="add mod">
          <ac:chgData name="Beth Wolfset" userId="86b8b82c-8ceb-4e02-b23c-a3faf7baa3b3" providerId="ADAL" clId="{EF54AFC7-97FF-4134-9E07-EF7CD8B597ED}" dt="2025-11-19T20:29:51.755" v="8438" actId="555"/>
          <ac:spMkLst>
            <pc:docMk/>
            <pc:sldMk cId="2710830673" sldId="330"/>
            <ac:spMk id="5" creationId="{5AE5D8DB-0D9C-EFCD-4D0E-31FEF6193FAD}"/>
          </ac:spMkLst>
        </pc:spChg>
        <pc:picChg chg="add mod">
          <ac:chgData name="Beth Wolfset" userId="86b8b82c-8ceb-4e02-b23c-a3faf7baa3b3" providerId="ADAL" clId="{EF54AFC7-97FF-4134-9E07-EF7CD8B597ED}" dt="2025-11-19T20:29:22.731" v="8435" actId="1038"/>
          <ac:picMkLst>
            <pc:docMk/>
            <pc:sldMk cId="2710830673" sldId="330"/>
            <ac:picMk id="7" creationId="{CFDBE98C-FBBD-C4C4-D878-865319114C79}"/>
          </ac:picMkLst>
        </pc:picChg>
      </pc:sldChg>
      <pc:sldChg chg="addSp delSp modSp new mod modClrScheme chgLayout">
        <pc:chgData name="Beth Wolfset" userId="86b8b82c-8ceb-4e02-b23c-a3faf7baa3b3" providerId="ADAL" clId="{EF54AFC7-97FF-4134-9E07-EF7CD8B597ED}" dt="2025-11-18T21:20:33.257" v="6740" actId="20577"/>
        <pc:sldMkLst>
          <pc:docMk/>
          <pc:sldMk cId="1630932601" sldId="331"/>
        </pc:sldMkLst>
        <pc:spChg chg="mod ord">
          <ac:chgData name="Beth Wolfset" userId="86b8b82c-8ceb-4e02-b23c-a3faf7baa3b3" providerId="ADAL" clId="{EF54AFC7-97FF-4134-9E07-EF7CD8B597ED}" dt="2025-11-18T21:19:43.910" v="6704" actId="700"/>
          <ac:spMkLst>
            <pc:docMk/>
            <pc:sldMk cId="1630932601" sldId="331"/>
            <ac:spMk id="2" creationId="{37D386EC-D13C-8C60-3616-C35EF0B432AC}"/>
          </ac:spMkLst>
        </pc:spChg>
        <pc:spChg chg="add mod ord">
          <ac:chgData name="Beth Wolfset" userId="86b8b82c-8ceb-4e02-b23c-a3faf7baa3b3" providerId="ADAL" clId="{EF54AFC7-97FF-4134-9E07-EF7CD8B597ED}" dt="2025-11-18T21:19:53.484" v="6715" actId="20577"/>
          <ac:spMkLst>
            <pc:docMk/>
            <pc:sldMk cId="1630932601" sldId="331"/>
            <ac:spMk id="5" creationId="{7848E9AD-B8F9-1EA1-B84C-165FC8F665FF}"/>
          </ac:spMkLst>
        </pc:spChg>
        <pc:spChg chg="add mod ord">
          <ac:chgData name="Beth Wolfset" userId="86b8b82c-8ceb-4e02-b23c-a3faf7baa3b3" providerId="ADAL" clId="{EF54AFC7-97FF-4134-9E07-EF7CD8B597ED}" dt="2025-11-18T21:20:33.257" v="6740" actId="20577"/>
          <ac:spMkLst>
            <pc:docMk/>
            <pc:sldMk cId="1630932601" sldId="331"/>
            <ac:spMk id="6" creationId="{6C2A4D35-7DF5-5FDA-4B11-9DB554930207}"/>
          </ac:spMkLst>
        </pc:spChg>
      </pc:sldChg>
      <pc:sldChg chg="modSp new mod">
        <pc:chgData name="Beth Wolfset" userId="86b8b82c-8ceb-4e02-b23c-a3faf7baa3b3" providerId="ADAL" clId="{EF54AFC7-97FF-4134-9E07-EF7CD8B597ED}" dt="2025-11-18T21:57:50.995" v="7800" actId="20577"/>
        <pc:sldMkLst>
          <pc:docMk/>
          <pc:sldMk cId="676178451" sldId="332"/>
        </pc:sldMkLst>
        <pc:spChg chg="mod">
          <ac:chgData name="Beth Wolfset" userId="86b8b82c-8ceb-4e02-b23c-a3faf7baa3b3" providerId="ADAL" clId="{EF54AFC7-97FF-4134-9E07-EF7CD8B597ED}" dt="2025-11-18T21:56:31.515" v="7747" actId="14100"/>
          <ac:spMkLst>
            <pc:docMk/>
            <pc:sldMk cId="676178451" sldId="332"/>
            <ac:spMk id="3" creationId="{70CD938C-2503-3A4B-01F4-3786D41066AF}"/>
          </ac:spMkLst>
        </pc:spChg>
        <pc:spChg chg="mod">
          <ac:chgData name="Beth Wolfset" userId="86b8b82c-8ceb-4e02-b23c-a3faf7baa3b3" providerId="ADAL" clId="{EF54AFC7-97FF-4134-9E07-EF7CD8B597ED}" dt="2025-11-18T21:57:50.995" v="7800" actId="20577"/>
          <ac:spMkLst>
            <pc:docMk/>
            <pc:sldMk cId="676178451" sldId="332"/>
            <ac:spMk id="4" creationId="{BA3FCD1F-CD8E-A085-216E-F0FA64103481}"/>
          </ac:spMkLst>
        </pc:spChg>
      </pc:sldChg>
      <pc:sldChg chg="modSp new del mod">
        <pc:chgData name="Beth Wolfset" userId="86b8b82c-8ceb-4e02-b23c-a3faf7baa3b3" providerId="ADAL" clId="{EF54AFC7-97FF-4134-9E07-EF7CD8B597ED}" dt="2025-11-18T22:09:09.441" v="8327" actId="47"/>
        <pc:sldMkLst>
          <pc:docMk/>
          <pc:sldMk cId="3262578841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48DF2-DCA5-FE4B-94DA-2D4872BCDCBB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7A716-2DC9-424A-9C94-A5CCAFEC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07935" algn="l" defTabSz="415869" rtl="0" eaLnBrk="1" latinLnBrk="0" hangingPunct="1">
      <a:defRPr sz="546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15869" algn="l" defTabSz="415869" rtl="0" eaLnBrk="1" latinLnBrk="0" hangingPunct="1">
      <a:defRPr sz="546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3804" algn="l" defTabSz="415869" rtl="0" eaLnBrk="1" latinLnBrk="0" hangingPunct="1">
      <a:defRPr sz="546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31738" algn="l" defTabSz="415869" rtl="0" eaLnBrk="1" latinLnBrk="0" hangingPunct="1">
      <a:defRPr sz="546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ciouscityguide.com/how-to-use-ai-to-be-your-health-exper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ecisionlab.com/insights/health/the-new-personalized-ai-nutritionis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ealtha.io/best-ai-health-app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stonglobe.com/2025/11/03/magazine/ai-companion-family-chatgpt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sachentherapy.com/blog/the-dos-amp-donts-of-using-chatgpt-as-your-ai-therapis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ve.com/health/20-super-effective-ai-prompts-for-health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5F67C-0D98-64C7-4EB7-972EAA76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DD358-2A99-C54E-30F8-51CF0DD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5480F-0F38-4D47-B1CC-F46C1ECD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FC9C3-B067-D7DC-5519-4C4FE6CAB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772D2D-26BE-4F2E-9405-2561EB522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95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How To Use AI To Optimize Your Health: A Step-By-Step Guide – Conscious City Guide</a:t>
            </a:r>
            <a:endParaRPr lang="en-US" dirty="0"/>
          </a:p>
          <a:p>
            <a:endParaRPr lang="en-US" dirty="0"/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Identify any concerning patterns or trends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Point out areas showing improvement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Highlight any areas of decline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Note any interesting correlations between different health metrics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Create graphs showing the trends in my key biomarkers over time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Analyze the effectiveness of my current treatments</a:t>
            </a:r>
          </a:p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Suggest specific optimizations for my:</a:t>
            </a:r>
          </a:p>
          <a:p>
            <a:pPr lvl="1"/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Supplement protocol</a:t>
            </a:r>
          </a:p>
          <a:p>
            <a:pPr lvl="1"/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Diet</a:t>
            </a:r>
          </a:p>
          <a:p>
            <a:pPr lvl="1"/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Exercise routine</a:t>
            </a:r>
          </a:p>
          <a:p>
            <a:pPr lvl="1"/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Most Effective Treatments</a:t>
            </a:r>
          </a:p>
          <a:p>
            <a:pPr lvl="1"/>
            <a:endParaRPr lang="en-US" sz="546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lvl="1"/>
            <a:endParaRPr lang="en-US" sz="546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8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6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Leverage AI for a Healthy Lifestyle – May 29  Marissa Strayer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8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BioHacking</a:t>
            </a:r>
            <a:r>
              <a:rPr lang="en-US" dirty="0"/>
              <a:t> definitions come from a variety of sources including Cleveland Clinic, </a:t>
            </a:r>
            <a:r>
              <a:rPr lang="en-US" dirty="0" err="1"/>
              <a:t>WebMd</a:t>
            </a:r>
            <a:r>
              <a:rPr lang="en-US" dirty="0"/>
              <a:t>, Prevention, Mirriam- Webster</a:t>
            </a:r>
          </a:p>
          <a:p>
            <a:r>
              <a:rPr lang="en-US" dirty="0"/>
              <a:t>Wellness definitions come from a variety of sources including NIH, Mayo Clinic, Cleveland Clinic, Wellness.com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5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B775-AA0D-CDB4-B800-5D12A351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93489-4DFB-AD72-29FB-A1A428FD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67C2E5-1F6B-7AFC-634D-2AE14658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BioHacking</a:t>
            </a:r>
            <a:r>
              <a:rPr lang="en-US" dirty="0"/>
              <a:t> definitions come from a variety of sources including Cleveland Clinic, </a:t>
            </a:r>
            <a:r>
              <a:rPr lang="en-US" dirty="0" err="1"/>
              <a:t>WebMd</a:t>
            </a:r>
            <a:r>
              <a:rPr lang="en-US" dirty="0"/>
              <a:t>, Prevention, Mirriam- Webster</a:t>
            </a:r>
          </a:p>
          <a:p>
            <a:r>
              <a:rPr lang="en-US" dirty="0"/>
              <a:t>Wellness definitions come from a variety of sources including NIH, Mayo Clinic, Cleveland Clinic, Wellness.com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E1825-B48F-BB66-635F-66BBFFD42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27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The New Personalized AI Nutritionist - The Decision Lab</a:t>
            </a:r>
            <a:endParaRPr lang="en-US" dirty="0"/>
          </a:p>
          <a:p>
            <a:r>
              <a:rPr lang="en-US" dirty="0">
                <a:hlinkClick r:id="rId4"/>
              </a:rPr>
              <a:t>42+ Best AI Health Apps for Your Smart Wellness in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8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She built herself an AI family on ChatGPT. It can get complicated.</a:t>
            </a:r>
            <a:endParaRPr lang="en-US" dirty="0"/>
          </a:p>
          <a:p>
            <a:r>
              <a:rPr lang="en-US" dirty="0">
                <a:hlinkClick r:id="rId4"/>
              </a:rPr>
              <a:t>The Do’s &amp; Don’ts of Using ChatGPT as Your AI therapist | Lisa Chen &amp; Associates Therapy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20 Super-Effective AI Prompts for Health - alive magazine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2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7A716-2DC9-424A-9C94-A5CCAFEC58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8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F480F144-9B5F-3D59-9BC5-5CE6CBC4B9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32"/>
            <a:ext cx="9146907" cy="5141867"/>
          </a:xfrm>
          <a:prstGeom prst="rect">
            <a:avLst/>
          </a:prstGeom>
        </p:spPr>
      </p:pic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E9BED8C5-21D0-5E95-3E11-6796136B9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0" y="337265"/>
            <a:ext cx="1741913" cy="64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E0E0E0"/>
                </a:solidFill>
                <a:latin typeface="+mn-lt"/>
                <a:cs typeface="Verdana"/>
              </a:rPr>
              <a:t>‹#›</a:t>
            </a:fld>
            <a:endParaRPr lang="en-US" sz="900" b="0" i="0" dirty="0" err="1">
              <a:solidFill>
                <a:srgbClr val="E0E0E0"/>
              </a:solidFill>
              <a:latin typeface="+mn-lt"/>
              <a:cs typeface="Verdan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52F7AF-244E-897D-1101-54321DAF8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1181880"/>
            <a:ext cx="4230591" cy="130939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800" b="1" i="0" spc="-130" baseline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FA0630-F5C6-7401-D8E1-EC95BB2B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2518410"/>
            <a:ext cx="4230590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spc="0" baseline="0">
                <a:solidFill>
                  <a:srgbClr val="000000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D76FB51-A1BA-BF6E-5CC2-E90971301149}"/>
              </a:ext>
            </a:extLst>
          </p:cNvPr>
          <p:cNvSpPr txBox="1">
            <a:spLocks/>
          </p:cNvSpPr>
          <p:nvPr userDrawn="1"/>
        </p:nvSpPr>
        <p:spPr>
          <a:xfrm>
            <a:off x="239829" y="4881752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8C8C8C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8C8C8C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9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white arrow&#10;&#10;AI-generated content may be incorrect.">
            <a:extLst>
              <a:ext uri="{FF2B5EF4-FFF2-40B4-BE49-F238E27FC236}">
                <a16:creationId xmlns:a16="http://schemas.microsoft.com/office/drawing/2014/main" id="{9DF5DFFD-AB60-D299-ADD0-D45B8348A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732440" y="4911830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C3C51E2A-0670-B562-06EA-DCF96E068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3A52073A-13C9-57F9-C93D-179702F1EA36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38983C28-40FA-FE96-B962-28D89E1E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8" y="1334475"/>
            <a:ext cx="7922222" cy="222888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4400" b="1" spc="-15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17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5568" userDrawn="1">
          <p15:clr>
            <a:srgbClr val="FBAE40"/>
          </p15:clr>
        </p15:guide>
        <p15:guide id="4" orient="horz" pos="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4680A6-A4A3-2074-94E9-EB71EFC88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0450" y="1658938"/>
            <a:ext cx="3775075" cy="3090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A close-up of a colorful rectangular object&#10;&#10;AI-generated content may be incorrect.">
            <a:extLst>
              <a:ext uri="{FF2B5EF4-FFF2-40B4-BE49-F238E27FC236}">
                <a16:creationId xmlns:a16="http://schemas.microsoft.com/office/drawing/2014/main" id="{1E3EFDAB-AEB2-5675-6863-EFDB8E804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3537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3153782"/>
          </a:xfrm>
        </p:spPr>
        <p:txBody>
          <a:bodyPr lIns="0" tIns="0" rIns="0" bIns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F0C994C4-11E3-AE34-6C93-40EF7CCEF6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5" name="Holder 6">
            <a:extLst>
              <a:ext uri="{FF2B5EF4-FFF2-40B4-BE49-F238E27FC236}">
                <a16:creationId xmlns:a16="http://schemas.microsoft.com/office/drawing/2014/main" id="{D7EC9ED5-53FF-212D-8E35-40D47DECE026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73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rectangular object with a long rectangular object&#10;&#10;AI-generated content may be incorrect.">
            <a:extLst>
              <a:ext uri="{FF2B5EF4-FFF2-40B4-BE49-F238E27FC236}">
                <a16:creationId xmlns:a16="http://schemas.microsoft.com/office/drawing/2014/main" id="{406FBD54-5A18-1B0A-CC84-7A2EDEF02D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403834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D757F8A-CA83-ED46-CA55-AB1BBFACEA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F9E72FCB-BFAD-2000-03EF-C4FB3CA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3153782"/>
          </a:xfrm>
        </p:spPr>
        <p:txBody>
          <a:bodyPr lIns="0" tIns="0" rIns="0" bIns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4693119C-52BE-497B-59DE-955E6049CADC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6E72A7F-77CE-A557-CF4D-E7FB3A554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0450" y="1658938"/>
            <a:ext cx="3775075" cy="3090862"/>
          </a:xfrm>
        </p:spPr>
        <p:txBody>
          <a:bodyPr/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3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lue and pink arrow&#10;&#10;AI-generated content may be incorrect.">
            <a:extLst>
              <a:ext uri="{FF2B5EF4-FFF2-40B4-BE49-F238E27FC236}">
                <a16:creationId xmlns:a16="http://schemas.microsoft.com/office/drawing/2014/main" id="{20A02DA1-CAEC-31FD-823B-EC72E5FF3D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57"/>
            <a:ext cx="9144813" cy="1403378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D757F8A-CA83-ED46-CA55-AB1BBFACEA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F9E72FCB-BFAD-2000-03EF-C4FB3CA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3153782"/>
          </a:xfrm>
        </p:spPr>
        <p:txBody>
          <a:bodyPr lIns="0" tIns="0" rIns="0" bIns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4693119C-52BE-497B-59DE-955E6049CADC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2EEA936-BB9F-A206-74CC-DE2532832F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0450" y="1658938"/>
            <a:ext cx="3775075" cy="3090862"/>
          </a:xfrm>
        </p:spPr>
        <p:txBody>
          <a:bodyPr/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70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D757F8A-CA83-ED46-CA55-AB1BBFACEA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F9E72FCB-BFAD-2000-03EF-C4FB3CA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3153782"/>
          </a:xfrm>
        </p:spPr>
        <p:txBody>
          <a:bodyPr lIns="0" tIns="0" rIns="0" bIns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4693119C-52BE-497B-59DE-955E6049CADC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35A73EC5-A4B5-DE07-B1DA-004657D1B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57"/>
            <a:ext cx="9144813" cy="1356514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DA37704-52CA-9CA1-65D7-EA71AE4F24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0450" y="1658938"/>
            <a:ext cx="3775075" cy="3090862"/>
          </a:xfrm>
        </p:spPr>
        <p:txBody>
          <a:bodyPr/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lorful sign&#10;&#10;AI-generated content may be incorrect.">
            <a:extLst>
              <a:ext uri="{FF2B5EF4-FFF2-40B4-BE49-F238E27FC236}">
                <a16:creationId xmlns:a16="http://schemas.microsoft.com/office/drawing/2014/main" id="{7AA71EAF-B6E0-DC7F-5D0A-3CD729911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7"/>
            <a:ext cx="9144000" cy="1403377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D757F8A-CA83-ED46-CA55-AB1BBFACEA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F9E72FCB-BFAD-2000-03EF-C4FB3CA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3153782"/>
          </a:xfrm>
        </p:spPr>
        <p:txBody>
          <a:bodyPr lIns="0" tIns="0" rIns="0" bIns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4693119C-52BE-497B-59DE-955E6049CADC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7805B89-24CA-ECAE-A7A0-763097F803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0450" y="1658938"/>
            <a:ext cx="3775075" cy="3090862"/>
          </a:xfrm>
        </p:spPr>
        <p:txBody>
          <a:bodyPr/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80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miling with red braids&#10;&#10;AI-generated content may be incorrect.">
            <a:extLst>
              <a:ext uri="{FF2B5EF4-FFF2-40B4-BE49-F238E27FC236}">
                <a16:creationId xmlns:a16="http://schemas.microsoft.com/office/drawing/2014/main" id="{F8AC323C-593D-1E9D-04DF-CA789662FB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32"/>
            <a:ext cx="9146907" cy="51418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69518"/>
            <a:ext cx="4542773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270AA3-DF0D-EFE3-A929-BFCB17B751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543425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71DADFBA-E795-142B-E71E-0AA5BC0E6B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03470C18-B56B-788F-3095-F11B8FF071DD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0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and person looking at a microphone&#10;&#10;AI-generated content may be incorrect.">
            <a:extLst>
              <a:ext uri="{FF2B5EF4-FFF2-40B4-BE49-F238E27FC236}">
                <a16:creationId xmlns:a16="http://schemas.microsoft.com/office/drawing/2014/main" id="{4B4B7DF9-8895-5B62-390B-734D2892E8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4270"/>
            <a:ext cx="9144001" cy="517152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rgbClr val="BDBDBD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6B0DB0BA-7829-857D-2CCA-3260573422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5" name="Holder 6">
            <a:extLst>
              <a:ext uri="{FF2B5EF4-FFF2-40B4-BE49-F238E27FC236}">
                <a16:creationId xmlns:a16="http://schemas.microsoft.com/office/drawing/2014/main" id="{D878BCF1-BC47-298D-FD89-1B8AF4511901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4A2BBFAF-CF8C-B227-5ED0-F34A6A47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4542773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44EF710D-45F7-9857-2A08-41CDC8E4BE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543425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3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AI-generated content may be incorrect.">
            <a:extLst>
              <a:ext uri="{FF2B5EF4-FFF2-40B4-BE49-F238E27FC236}">
                <a16:creationId xmlns:a16="http://schemas.microsoft.com/office/drawing/2014/main" id="{B21C8B53-B240-E939-7AF2-1C3CA9E0A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2"/>
            <a:ext cx="9144000" cy="5140233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990DB900-FD54-8560-2FFB-5601B0B81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5E43D45D-0AB2-675C-50B6-7F08B3616C60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Holder 2">
            <a:extLst>
              <a:ext uri="{FF2B5EF4-FFF2-40B4-BE49-F238E27FC236}">
                <a16:creationId xmlns:a16="http://schemas.microsoft.com/office/drawing/2014/main" id="{D57A417F-D9A4-B430-6980-38753B0C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4542773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C30FF1-1B8A-02E1-13A1-9A4DAE6D15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543425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96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talking on a cell phone&#10;&#10;AI-generated content may be incorrect.">
            <a:extLst>
              <a:ext uri="{FF2B5EF4-FFF2-40B4-BE49-F238E27FC236}">
                <a16:creationId xmlns:a16="http://schemas.microsoft.com/office/drawing/2014/main" id="{4C3ABE67-2092-B5AC-5429-273F8AA600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990DB900-FD54-8560-2FFB-5601B0B81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5E43D45D-0AB2-675C-50B6-7F08B3616C60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Holder 2">
            <a:extLst>
              <a:ext uri="{FF2B5EF4-FFF2-40B4-BE49-F238E27FC236}">
                <a16:creationId xmlns:a16="http://schemas.microsoft.com/office/drawing/2014/main" id="{D57A417F-D9A4-B430-6980-38753B0C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4542773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C30FF1-1B8A-02E1-13A1-9A4DAE6D15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543425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3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looking at a tablet&#10;&#10;AI-generated content may be incorrect.">
            <a:extLst>
              <a:ext uri="{FF2B5EF4-FFF2-40B4-BE49-F238E27FC236}">
                <a16:creationId xmlns:a16="http://schemas.microsoft.com/office/drawing/2014/main" id="{EC1E7CB2-E4F6-BB87-9AF4-BE67D02E59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2"/>
            <a:ext cx="9144000" cy="5140233"/>
          </a:xfrm>
          <a:prstGeom prst="rect">
            <a:avLst/>
          </a:prstGeom>
        </p:spPr>
      </p:pic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E9BED8C5-21D0-5E95-3E11-6796136B9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0" y="337265"/>
            <a:ext cx="1741913" cy="64008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1FA0630-F5C6-7401-D8E1-EC95BB2B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2518410"/>
            <a:ext cx="37286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spc="0" baseline="0">
                <a:solidFill>
                  <a:srgbClr val="000000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F6A4A-BDE1-1684-F436-57DE66904E6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E0E0E0"/>
                </a:solidFill>
                <a:latin typeface="+mn-lt"/>
                <a:cs typeface="Verdana"/>
              </a:rPr>
              <a:t>‹#›</a:t>
            </a:fld>
            <a:endParaRPr lang="en-US" sz="900" b="0" i="0" dirty="0" err="1">
              <a:solidFill>
                <a:srgbClr val="E0E0E0"/>
              </a:solidFill>
              <a:latin typeface="+mn-lt"/>
              <a:cs typeface="Verdana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10FFBE0-9B1E-3207-F8AE-1AF01BBB9117}"/>
              </a:ext>
            </a:extLst>
          </p:cNvPr>
          <p:cNvSpPr txBox="1">
            <a:spLocks/>
          </p:cNvSpPr>
          <p:nvPr userDrawn="1"/>
        </p:nvSpPr>
        <p:spPr>
          <a:xfrm>
            <a:off x="239829" y="4881752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8C8C8C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8C8C8C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D2ACE-32F3-C88C-BD5C-91CFF469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1181880"/>
            <a:ext cx="4230591" cy="130939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800" b="1" i="0" spc="-130" baseline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55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AI-generated content may be incorrect.">
            <a:extLst>
              <a:ext uri="{FF2B5EF4-FFF2-40B4-BE49-F238E27FC236}">
                <a16:creationId xmlns:a16="http://schemas.microsoft.com/office/drawing/2014/main" id="{5C1C50E0-A2E1-37AD-DE3A-A60EC1FD61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8" y="0"/>
            <a:ext cx="9093994" cy="5143500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990DB900-FD54-8560-2FFB-5601B0B81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5E43D45D-0AB2-675C-50B6-7F08B3616C60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Holder 2">
            <a:extLst>
              <a:ext uri="{FF2B5EF4-FFF2-40B4-BE49-F238E27FC236}">
                <a16:creationId xmlns:a16="http://schemas.microsoft.com/office/drawing/2014/main" id="{D57A417F-D9A4-B430-6980-38753B0C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4542773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C30FF1-1B8A-02E1-13A1-9A4DAE6D15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543425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8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4FBB883D-2A4C-9154-1EF6-345BF8285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and grey logo&#10;&#10;AI-generated content may be incorrect.">
            <a:extLst>
              <a:ext uri="{FF2B5EF4-FFF2-40B4-BE49-F238E27FC236}">
                <a16:creationId xmlns:a16="http://schemas.microsoft.com/office/drawing/2014/main" id="{1C723F17-201A-79E8-D3AE-1886428CA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0113C8FD-4E9B-8BDA-4110-C3A9B26C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CB9191-8441-7969-6BAA-2EF0BBB8A4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850392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7498B6-84F0-22B7-58EF-D66D9CCFE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74B6CD8D-FC4F-199B-700C-ECAD82A6E0E7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6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9F4BA4B-38B7-1F91-8AB2-39317123B9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91CAB1A-58F0-C69D-8F36-80818FD63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52F0BCBE-D436-B644-5799-26BD4222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EC3E39A8-16DB-6B43-436B-EF5CB2678C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11480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FC0A5C6-5186-94FB-22BD-DEFF8D95B1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72584" y="1139686"/>
            <a:ext cx="411480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ED0C64E9-B87D-E170-7894-34249D5E83BD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B243D-CD83-6232-92F7-A411B32DB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251211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3156">
          <p15:clr>
            <a:srgbClr val="FBAE40"/>
          </p15:clr>
        </p15:guide>
        <p15:guide id="4" orient="horz" pos="204">
          <p15:clr>
            <a:srgbClr val="FBAE40"/>
          </p15:clr>
        </p15:guide>
        <p15:guide id="6" pos="2880">
          <p15:clr>
            <a:srgbClr val="FBAE40"/>
          </p15:clr>
        </p15:guide>
        <p15:guide id="9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6DE86D3C-4A56-10CD-A079-05DD9BFE53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91CAB1A-58F0-C69D-8F36-80818FD63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52F0BCBE-D436-B644-5799-26BD4222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EC3E39A8-16DB-6B43-436B-EF5CB2678C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274320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33C4440A-6B6F-6D58-8BCE-78F0D051D9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5160" y="1139686"/>
            <a:ext cx="274320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DD22640-588A-017A-D8EF-24FAE92669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65520" y="1139685"/>
            <a:ext cx="2743200" cy="3527991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7F5E74FD-FEDA-6053-D50E-B3E1E5C23810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17820E3-95AA-BE27-BDD8-BDEBD179F3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59147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3156">
          <p15:clr>
            <a:srgbClr val="FBAE40"/>
          </p15:clr>
        </p15:guide>
        <p15:guide id="4" orient="horz" pos="204">
          <p15:clr>
            <a:srgbClr val="FBAE40"/>
          </p15:clr>
        </p15:guide>
        <p15:guide id="6" pos="2880">
          <p15:clr>
            <a:srgbClr val="FBAE40"/>
          </p15:clr>
        </p15:guide>
        <p15:guide id="9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52A6D5CE-63CA-7A9D-ED7A-425EB97C8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91CAB1A-58F0-C69D-8F36-80818FD63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52F0BCBE-D436-B644-5799-26BD4222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EC3E39A8-16DB-6B43-436B-EF5CB2678C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139686"/>
            <a:ext cx="4114800" cy="173736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FC0A5C6-5186-94FB-22BD-DEFF8D95B1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72584" y="1139686"/>
            <a:ext cx="4114800" cy="173736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AB1220-00D6-608D-4FCA-0212F80832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1752" y="2995861"/>
            <a:ext cx="4114800" cy="173736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7F8D087-51A0-828A-C304-0ED5A471D2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69536" y="2995861"/>
            <a:ext cx="4114800" cy="173736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1pPr>
            <a:lvl2pPr marL="379385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2pPr>
            <a:lvl3pPr marL="587319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3pPr>
            <a:lvl4pPr marL="795254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003188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031FD20C-D9B6-CC88-0AD3-A3E79E906CB3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ED2A2C-44D8-F345-F3DA-D8C282FB42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3950555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3156">
          <p15:clr>
            <a:srgbClr val="FBAE40"/>
          </p15:clr>
        </p15:guide>
        <p15:guide id="4" orient="horz" pos="204">
          <p15:clr>
            <a:srgbClr val="FBAE40"/>
          </p15:clr>
        </p15:guide>
        <p15:guide id="6" pos="2880">
          <p15:clr>
            <a:srgbClr val="FBAE40"/>
          </p15:clr>
        </p15:guide>
        <p15:guide id="9" orient="horz" pos="16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EEBD983-9F05-CA82-6604-32474E228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and grey logo&#10;&#10;AI-generated content may be incorrect.">
            <a:extLst>
              <a:ext uri="{FF2B5EF4-FFF2-40B4-BE49-F238E27FC236}">
                <a16:creationId xmlns:a16="http://schemas.microsoft.com/office/drawing/2014/main" id="{1C723F17-201A-79E8-D3AE-1886428CA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0113C8FD-4E9B-8BDA-4110-C3A9B26C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A32095CA-3B1D-A0C3-20C3-92C4441E659A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A3AE7-64F3-8550-0798-A022384748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374207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and grey logo&#10;&#10;AI-generated content may be incorrect.">
            <a:extLst>
              <a:ext uri="{FF2B5EF4-FFF2-40B4-BE49-F238E27FC236}">
                <a16:creationId xmlns:a16="http://schemas.microsoft.com/office/drawing/2014/main" id="{1C723F17-201A-79E8-D3AE-1886428CA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0113C8FD-4E9B-8BDA-4110-C3A9B26C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CFF0695C-C58B-6C17-B934-DDB0BBF1C6E1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F10D05F-3563-0247-5FF5-D7C305B17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302531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p_Content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73C704-9D7D-915C-9BA2-48D0590B218A}"/>
              </a:ext>
            </a:extLst>
          </p:cNvPr>
          <p:cNvSpPr>
            <a:spLocks/>
          </p:cNvSpPr>
          <p:nvPr userDrawn="1"/>
        </p:nvSpPr>
        <p:spPr>
          <a:xfrm>
            <a:off x="5555511" y="326570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8A550A-0C59-C764-9E9F-B4F94A4378B7}"/>
              </a:ext>
            </a:extLst>
          </p:cNvPr>
          <p:cNvSpPr/>
          <p:nvPr userDrawn="1"/>
        </p:nvSpPr>
        <p:spPr>
          <a:xfrm>
            <a:off x="5557520" y="1813777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70A07B-122F-E67C-233C-90C742007652}"/>
              </a:ext>
            </a:extLst>
          </p:cNvPr>
          <p:cNvSpPr/>
          <p:nvPr userDrawn="1"/>
        </p:nvSpPr>
        <p:spPr>
          <a:xfrm>
            <a:off x="5557520" y="3300984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2729" y="1012103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6012987-20DF-BF50-DB1C-07E6B691B84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22729" y="80159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3B6669FD-0D3B-2E74-BAF3-810FF49B4A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710029" y="2516801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CB69A6CD-31D4-82EA-1B21-3812DA0DAB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0029" y="2287240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EB3EC261-7766-A31D-A8B1-E96FBEDFFFE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0029" y="4005072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22AA708-858A-ADC4-1D90-D6F65B6F7FF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710029" y="377647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1FF1E93-D2D1-228E-7511-20CB5D6898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2729" y="4903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2B8AA1B-62DA-46C5-0267-D1501B29B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0029" y="19798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80EC8026-2CED-6AF5-830E-646D2D6A9A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0029" y="346557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1FFB32C-47C4-5417-B9F6-47C6A2A30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4" name="Holder 2">
            <a:extLst>
              <a:ext uri="{FF2B5EF4-FFF2-40B4-BE49-F238E27FC236}">
                <a16:creationId xmlns:a16="http://schemas.microsoft.com/office/drawing/2014/main" id="{6FF51A8E-5011-9331-8EF7-6F7C06EA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1951680"/>
          </a:xfrm>
        </p:spPr>
        <p:txBody>
          <a:bodyPr lIns="0" tIns="0" rIns="0" bIns="0" anchor="ctr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1D8847A-DDB4-4716-A702-1186DB66B8FB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489F6A-B2F3-C1EE-DE86-C91F126F2C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17416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p_Content_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73C704-9D7D-915C-9BA2-48D0590B218A}"/>
              </a:ext>
            </a:extLst>
          </p:cNvPr>
          <p:cNvSpPr>
            <a:spLocks/>
          </p:cNvSpPr>
          <p:nvPr userDrawn="1"/>
        </p:nvSpPr>
        <p:spPr>
          <a:xfrm>
            <a:off x="5555511" y="326570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8A550A-0C59-C764-9E9F-B4F94A4378B7}"/>
              </a:ext>
            </a:extLst>
          </p:cNvPr>
          <p:cNvSpPr/>
          <p:nvPr userDrawn="1"/>
        </p:nvSpPr>
        <p:spPr>
          <a:xfrm>
            <a:off x="5557520" y="1813777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70A07B-122F-E67C-233C-90C742007652}"/>
              </a:ext>
            </a:extLst>
          </p:cNvPr>
          <p:cNvSpPr/>
          <p:nvPr userDrawn="1"/>
        </p:nvSpPr>
        <p:spPr>
          <a:xfrm>
            <a:off x="5557520" y="3300984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2729" y="1012103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6012987-20DF-BF50-DB1C-07E6B691B84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22729" y="80159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3B6669FD-0D3B-2E74-BAF3-810FF49B4A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710029" y="2516801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CB69A6CD-31D4-82EA-1B21-3812DA0DAB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0029" y="2287240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EB3EC261-7766-A31D-A8B1-E96FBEDFFFE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0029" y="4005072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22AA708-858A-ADC4-1D90-D6F65B6F7FF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710029" y="377647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1FF1E93-D2D1-228E-7511-20CB5D6898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2729" y="4903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2B8AA1B-62DA-46C5-0267-D1501B29B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0029" y="19798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80EC8026-2CED-6AF5-830E-646D2D6A9A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0029" y="346557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1FFB32C-47C4-5417-B9F6-47C6A2A30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4" name="Holder 2">
            <a:extLst>
              <a:ext uri="{FF2B5EF4-FFF2-40B4-BE49-F238E27FC236}">
                <a16:creationId xmlns:a16="http://schemas.microsoft.com/office/drawing/2014/main" id="{6FF51A8E-5011-9331-8EF7-6F7C06EA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1951680"/>
          </a:xfrm>
        </p:spPr>
        <p:txBody>
          <a:bodyPr lIns="0" tIns="0" rIns="0" bIns="0" anchor="ctr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1D8847A-DDB4-4716-A702-1186DB66B8FB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489F6A-B2F3-C1EE-DE86-C91F126F2C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1836481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p_Content_Vertic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73C704-9D7D-915C-9BA2-48D0590B218A}"/>
              </a:ext>
            </a:extLst>
          </p:cNvPr>
          <p:cNvSpPr>
            <a:spLocks/>
          </p:cNvSpPr>
          <p:nvPr userDrawn="1"/>
        </p:nvSpPr>
        <p:spPr>
          <a:xfrm>
            <a:off x="5555511" y="326570"/>
            <a:ext cx="3273552" cy="1408176"/>
          </a:xfrm>
          <a:prstGeom prst="roundRect">
            <a:avLst>
              <a:gd name="adj" fmla="val 11391"/>
            </a:avLst>
          </a:prstGeom>
          <a:solidFill>
            <a:srgbClr val="D0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8A550A-0C59-C764-9E9F-B4F94A4378B7}"/>
              </a:ext>
            </a:extLst>
          </p:cNvPr>
          <p:cNvSpPr/>
          <p:nvPr userDrawn="1"/>
        </p:nvSpPr>
        <p:spPr>
          <a:xfrm>
            <a:off x="5557520" y="1813777"/>
            <a:ext cx="3273552" cy="1408176"/>
          </a:xfrm>
          <a:prstGeom prst="roundRect">
            <a:avLst>
              <a:gd name="adj" fmla="val 11391"/>
            </a:avLst>
          </a:prstGeom>
          <a:solidFill>
            <a:srgbClr val="D0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70A07B-122F-E67C-233C-90C742007652}"/>
              </a:ext>
            </a:extLst>
          </p:cNvPr>
          <p:cNvSpPr/>
          <p:nvPr userDrawn="1"/>
        </p:nvSpPr>
        <p:spPr>
          <a:xfrm>
            <a:off x="5557520" y="3300984"/>
            <a:ext cx="3273552" cy="1408176"/>
          </a:xfrm>
          <a:prstGeom prst="roundRect">
            <a:avLst>
              <a:gd name="adj" fmla="val 11391"/>
            </a:avLst>
          </a:prstGeom>
          <a:solidFill>
            <a:srgbClr val="D0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2729" y="1012103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6012987-20DF-BF50-DB1C-07E6B691B84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22729" y="80159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3B6669FD-0D3B-2E74-BAF3-810FF49B4A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710029" y="2516801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CB69A6CD-31D4-82EA-1B21-3812DA0DAB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0029" y="2287240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EB3EC261-7766-A31D-A8B1-E96FBEDFFFE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0029" y="4005072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22AA708-858A-ADC4-1D90-D6F65B6F7FF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710029" y="377647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1FF1E93-D2D1-228E-7511-20CB5D6898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2729" y="4903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2B8AA1B-62DA-46C5-0267-D1501B29B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0029" y="19798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80EC8026-2CED-6AF5-830E-646D2D6A9A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0029" y="346557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1FFB32C-47C4-5417-B9F6-47C6A2A30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4" name="Holder 2">
            <a:extLst>
              <a:ext uri="{FF2B5EF4-FFF2-40B4-BE49-F238E27FC236}">
                <a16:creationId xmlns:a16="http://schemas.microsoft.com/office/drawing/2014/main" id="{6FF51A8E-5011-9331-8EF7-6F7C06EA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1951680"/>
          </a:xfrm>
        </p:spPr>
        <p:txBody>
          <a:bodyPr lIns="0" tIns="0" rIns="0" bIns="0" anchor="ctr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1D8847A-DDB4-4716-A702-1186DB66B8FB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489F6A-B2F3-C1EE-DE86-C91F126F2C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58302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oad&#10;&#10;AI-generated content may be incorrect.">
            <a:extLst>
              <a:ext uri="{FF2B5EF4-FFF2-40B4-BE49-F238E27FC236}">
                <a16:creationId xmlns:a16="http://schemas.microsoft.com/office/drawing/2014/main" id="{32161E65-463C-1FD6-E84A-6C0541711F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66225" cy="5156002"/>
          </a:xfrm>
          <a:prstGeom prst="rect">
            <a:avLst/>
          </a:prstGeom>
        </p:spPr>
      </p:pic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E9BED8C5-21D0-5E95-3E11-6796136B9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0" y="337265"/>
            <a:ext cx="1741913" cy="6400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2F7AF-244E-897D-1101-54321DAF8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1181880"/>
            <a:ext cx="3658657" cy="130939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800" b="1" i="0" spc="-130" baseline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FA0630-F5C6-7401-D8E1-EC95BB2B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2518410"/>
            <a:ext cx="3879807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spc="0" baseline="0">
                <a:solidFill>
                  <a:srgbClr val="000000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F6A4A-BDE1-1684-F436-57DE66904E6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E0E0E0"/>
                </a:solidFill>
                <a:latin typeface="+mn-lt"/>
                <a:cs typeface="Verdana"/>
              </a:rPr>
              <a:t>‹#›</a:t>
            </a:fld>
            <a:endParaRPr lang="en-US" sz="900" b="0" i="0" dirty="0" err="1">
              <a:solidFill>
                <a:srgbClr val="E0E0E0"/>
              </a:solidFill>
              <a:latin typeface="+mn-lt"/>
              <a:cs typeface="Verdana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10FFBE0-9B1E-3207-F8AE-1AF01BBB9117}"/>
              </a:ext>
            </a:extLst>
          </p:cNvPr>
          <p:cNvSpPr txBox="1">
            <a:spLocks/>
          </p:cNvSpPr>
          <p:nvPr userDrawn="1"/>
        </p:nvSpPr>
        <p:spPr>
          <a:xfrm>
            <a:off x="239829" y="4881752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8C8C8C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8C8C8C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28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p_Content_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73C704-9D7D-915C-9BA2-48D0590B218A}"/>
              </a:ext>
            </a:extLst>
          </p:cNvPr>
          <p:cNvSpPr>
            <a:spLocks/>
          </p:cNvSpPr>
          <p:nvPr userDrawn="1"/>
        </p:nvSpPr>
        <p:spPr>
          <a:xfrm>
            <a:off x="5555511" y="326570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8A550A-0C59-C764-9E9F-B4F94A4378B7}"/>
              </a:ext>
            </a:extLst>
          </p:cNvPr>
          <p:cNvSpPr/>
          <p:nvPr userDrawn="1"/>
        </p:nvSpPr>
        <p:spPr>
          <a:xfrm>
            <a:off x="5557520" y="1813777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70A07B-122F-E67C-233C-90C742007652}"/>
              </a:ext>
            </a:extLst>
          </p:cNvPr>
          <p:cNvSpPr/>
          <p:nvPr userDrawn="1"/>
        </p:nvSpPr>
        <p:spPr>
          <a:xfrm>
            <a:off x="5557520" y="3300984"/>
            <a:ext cx="3273552" cy="1408176"/>
          </a:xfrm>
          <a:prstGeom prst="roundRect">
            <a:avLst>
              <a:gd name="adj" fmla="val 11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2729" y="1012103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6012987-20DF-BF50-DB1C-07E6B691B84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22729" y="80159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3B6669FD-0D3B-2E74-BAF3-810FF49B4A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710029" y="2516801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CB69A6CD-31D4-82EA-1B21-3812DA0DAB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0029" y="2287240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EB3EC261-7766-A31D-A8B1-E96FBEDFFFE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0029" y="4005072"/>
            <a:ext cx="2976771" cy="14048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22AA708-858A-ADC4-1D90-D6F65B6F7FF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710029" y="3776472"/>
            <a:ext cx="2976771" cy="140488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1FF1E93-D2D1-228E-7511-20CB5D6898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2729" y="4903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2B8AA1B-62DA-46C5-0267-D1501B29B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0029" y="197981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80EC8026-2CED-6AF5-830E-646D2D6A9A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0029" y="3465576"/>
            <a:ext cx="228600" cy="228600"/>
          </a:xfrm>
        </p:spPr>
        <p:txBody>
          <a:bodyPr>
            <a:noAutofit/>
          </a:bodyPr>
          <a:lstStyle>
            <a:lvl1pPr>
              <a:defRPr sz="5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51FFB32C-47C4-5417-B9F6-47C6A2A30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4" name="Holder 2">
            <a:extLst>
              <a:ext uri="{FF2B5EF4-FFF2-40B4-BE49-F238E27FC236}">
                <a16:creationId xmlns:a16="http://schemas.microsoft.com/office/drawing/2014/main" id="{6FF51A8E-5011-9331-8EF7-6F7C06EA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13896"/>
            <a:ext cx="3766009" cy="1951680"/>
          </a:xfrm>
        </p:spPr>
        <p:txBody>
          <a:bodyPr lIns="0" tIns="0" rIns="0" bIns="0" anchor="ctr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1D8847A-DDB4-4716-A702-1186DB66B8FB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489F6A-B2F3-C1EE-DE86-C91F126F2C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3717419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p_Content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06642C3-FCB7-D27C-77EA-38B153057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112FA0-8A3B-8637-FC6D-20D206FA1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175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170084-B41A-5676-4AB5-36E34F431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9" y="1120773"/>
            <a:ext cx="8503920" cy="1224663"/>
          </a:xfrm>
        </p:spPr>
        <p:txBody>
          <a:bodyPr>
            <a:noAutofit/>
          </a:bodyPr>
          <a:lstStyle>
            <a:lvl1pPr>
              <a:defRPr sz="16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70F404C-83AE-706A-606E-618F20FA7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352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A99608C-A061-BFBE-4BEF-6662FCBAA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234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E42D0F5-AE79-3606-F136-FB4F8C9756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293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B747AC7-4903-B4D1-55EB-243A36F88E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6F6D1E9E-D935-7723-13D5-D9D0AFB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77F296A7-A998-C694-2425-E487F780594A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93634F-C2B0-D142-56D7-1FE5387C9E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12011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p_Content_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06642C3-FCB7-D27C-77EA-38B153057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112FA0-8A3B-8637-FC6D-20D206FA1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175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170084-B41A-5676-4AB5-36E34F431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9" y="1120773"/>
            <a:ext cx="8503920" cy="1224663"/>
          </a:xfrm>
        </p:spPr>
        <p:txBody>
          <a:bodyPr>
            <a:noAutofit/>
          </a:bodyPr>
          <a:lstStyle>
            <a:lvl1pPr>
              <a:defRPr sz="16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70F404C-83AE-706A-606E-618F20FA7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352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A99608C-A061-BFBE-4BEF-6662FCBAA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234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E42D0F5-AE79-3606-F136-FB4F8C9756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293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B747AC7-4903-B4D1-55EB-243A36F88E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6F6D1E9E-D935-7723-13D5-D9D0AFB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77F296A7-A998-C694-2425-E487F780594A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93634F-C2B0-D142-56D7-1FE5387C9E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53281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p_Content_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06642C3-FCB7-D27C-77EA-38B153057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112FA0-8A3B-8637-FC6D-20D206FA1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175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170084-B41A-5676-4AB5-36E34F431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9" y="1120773"/>
            <a:ext cx="8503920" cy="1224663"/>
          </a:xfrm>
        </p:spPr>
        <p:txBody>
          <a:bodyPr>
            <a:noAutofit/>
          </a:bodyPr>
          <a:lstStyle>
            <a:lvl1pPr>
              <a:defRPr sz="16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70F404C-83AE-706A-606E-618F20FA7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352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A99608C-A061-BFBE-4BEF-6662FCBAA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234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E42D0F5-AE79-3606-F136-FB4F8C9756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293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B747AC7-4903-B4D1-55EB-243A36F88E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6F6D1E9E-D935-7723-13D5-D9D0AFB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77F296A7-A998-C694-2425-E487F780594A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93634F-C2B0-D142-56D7-1FE5387C9E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55910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p_Content_Horizont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pink spots&#10;&#10;AI-generated content may be incorrect.">
            <a:extLst>
              <a:ext uri="{FF2B5EF4-FFF2-40B4-BE49-F238E27FC236}">
                <a16:creationId xmlns:a16="http://schemas.microsoft.com/office/drawing/2014/main" id="{106642C3-FCB7-D27C-77EA-38B153057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900" y="0"/>
            <a:ext cx="3975100" cy="3527991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112FA0-8A3B-8637-FC6D-20D206FA1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175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170084-B41A-5676-4AB5-36E34F431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9" y="1120773"/>
            <a:ext cx="8503920" cy="1224663"/>
          </a:xfrm>
        </p:spPr>
        <p:txBody>
          <a:bodyPr>
            <a:noAutofit/>
          </a:bodyPr>
          <a:lstStyle>
            <a:lvl1pPr>
              <a:defRPr sz="16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70F404C-83AE-706A-606E-618F20FA7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352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A99608C-A061-BFBE-4BEF-6662FCBAA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234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E42D0F5-AE79-3606-F136-FB4F8C9756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2932" y="2496312"/>
            <a:ext cx="2084831" cy="2130552"/>
          </a:xfrm>
          <a:prstGeom prst="roundRect">
            <a:avLst>
              <a:gd name="adj" fmla="val 623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9728" tIns="109728" rIns="118872" bIns="118872">
            <a:noAutofit/>
          </a:bodyPr>
          <a:lstStyle>
            <a:lvl1pPr>
              <a:spcAft>
                <a:spcPts val="600"/>
              </a:spcAft>
              <a:defRPr sz="900" b="1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AB747AC7-4903-B4D1-55EB-243A36F88E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6F6D1E9E-D935-7723-13D5-D9D0AFB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651353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77F296A7-A998-C694-2425-E487F780594A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93634F-C2B0-D142-56D7-1FE5387C9E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3524793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1401E77-8627-C159-ED38-543208C50C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631" y="2213070"/>
            <a:ext cx="1130461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Holder 3">
            <a:extLst>
              <a:ext uri="{FF2B5EF4-FFF2-40B4-BE49-F238E27FC236}">
                <a16:creationId xmlns:a16="http://schemas.microsoft.com/office/drawing/2014/main" id="{B25DA6F3-C36F-E2A2-B21A-DB525CA37A1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5632" y="2490012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49A7DE-B0F8-D3A2-52AF-781D9F760B1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68969" y="12136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7F13C0E-2163-7A90-2218-7365A32108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632" y="3930779"/>
            <a:ext cx="1130460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Holder 3">
            <a:extLst>
              <a:ext uri="{FF2B5EF4-FFF2-40B4-BE49-F238E27FC236}">
                <a16:creationId xmlns:a16="http://schemas.microsoft.com/office/drawing/2014/main" id="{45E50D99-852B-226A-88E8-151D260E635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5632" y="4207721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D6BFDFDF-AF0E-B7A8-A52D-4D9B3162FD4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568969" y="29313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 descr="A black and grey logo&#10;&#10;AI-generated content may be incorrect.">
            <a:extLst>
              <a:ext uri="{FF2B5EF4-FFF2-40B4-BE49-F238E27FC236}">
                <a16:creationId xmlns:a16="http://schemas.microsoft.com/office/drawing/2014/main" id="{5CB1357D-FC2B-2202-AB7F-024472B0A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11" name="Holder 2">
            <a:extLst>
              <a:ext uri="{FF2B5EF4-FFF2-40B4-BE49-F238E27FC236}">
                <a16:creationId xmlns:a16="http://schemas.microsoft.com/office/drawing/2014/main" id="{5E07152E-10AC-6D3D-CFCA-3E812936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9518"/>
            <a:ext cx="8503920" cy="825279"/>
          </a:xfrm>
        </p:spPr>
        <p:txBody>
          <a:bodyPr lIns="0" tIns="0" rIns="0" bIns="0" anchor="ctr" anchorCtr="0">
            <a:noAutofit/>
          </a:bodyPr>
          <a:lstStyle>
            <a:lvl1pPr>
              <a:defRPr sz="2200" b="1" spc="-8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E32D01B-B751-C82D-81DC-0C5319AB976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774626" y="2213070"/>
            <a:ext cx="1130461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Holder 3">
            <a:extLst>
              <a:ext uri="{FF2B5EF4-FFF2-40B4-BE49-F238E27FC236}">
                <a16:creationId xmlns:a16="http://schemas.microsoft.com/office/drawing/2014/main" id="{6ED378AA-91E2-A8F1-B216-9AD2DB0772F0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2774627" y="2490012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769DE8E-4CDD-4011-178C-9E67AED54C53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2887964" y="12136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79C26035-B75E-0CB0-48E7-B4BF517762E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774627" y="3930779"/>
            <a:ext cx="1130460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Holder 3">
            <a:extLst>
              <a:ext uri="{FF2B5EF4-FFF2-40B4-BE49-F238E27FC236}">
                <a16:creationId xmlns:a16="http://schemas.microsoft.com/office/drawing/2014/main" id="{4AB85464-13C4-52F5-58C8-F3B23FD2A4D6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2774627" y="4207721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533C8ADE-E3B2-1826-1045-537B1D5DF980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2887964" y="293136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49182AF8-2C01-C694-B7D7-348EE6DEDFC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093619" y="2213071"/>
            <a:ext cx="1130461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Holder 3">
            <a:extLst>
              <a:ext uri="{FF2B5EF4-FFF2-40B4-BE49-F238E27FC236}">
                <a16:creationId xmlns:a16="http://schemas.microsoft.com/office/drawing/2014/main" id="{CF2E9058-A503-EC31-B3B0-06AE72121A8D}"/>
              </a:ext>
            </a:extLst>
          </p:cNvPr>
          <p:cNvSpPr>
            <a:spLocks noGrp="1"/>
          </p:cNvSpPr>
          <p:nvPr>
            <p:ph type="body" idx="68" hasCustomPrompt="1"/>
          </p:nvPr>
        </p:nvSpPr>
        <p:spPr>
          <a:xfrm>
            <a:off x="5093620" y="2490013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58211FC2-428E-3124-D37B-117DD42552D6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5206957" y="1213652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994C7786-91E5-CD16-A2F8-31678601301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93620" y="3930780"/>
            <a:ext cx="1130460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Holder 3">
            <a:extLst>
              <a:ext uri="{FF2B5EF4-FFF2-40B4-BE49-F238E27FC236}">
                <a16:creationId xmlns:a16="http://schemas.microsoft.com/office/drawing/2014/main" id="{AAC1DD5B-F988-F0AC-3898-E3BF7747D0CD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5093620" y="4207722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56" name="Picture Placeholder 4">
            <a:extLst>
              <a:ext uri="{FF2B5EF4-FFF2-40B4-BE49-F238E27FC236}">
                <a16:creationId xmlns:a16="http://schemas.microsoft.com/office/drawing/2014/main" id="{775B432F-F6A7-E5B2-2519-6C0AADF2CCB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5206957" y="293136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E1E4C3B2-6E30-B2BA-7D08-F0165A88EC6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450319" y="2203644"/>
            <a:ext cx="1130461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8" name="Holder 3">
            <a:extLst>
              <a:ext uri="{FF2B5EF4-FFF2-40B4-BE49-F238E27FC236}">
                <a16:creationId xmlns:a16="http://schemas.microsoft.com/office/drawing/2014/main" id="{253A8A7B-8079-29B4-1C87-E71AD27B821E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7450320" y="2480586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9388C5AD-3ECC-13D1-7C5E-2E77ECBB5586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7563657" y="1204225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8135F63D-BF09-B00D-77FC-87DFF8EE9A1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450320" y="3921353"/>
            <a:ext cx="1130460" cy="153888"/>
          </a:xfrm>
        </p:spPr>
        <p:txBody>
          <a:bodyPr>
            <a:noAutofit/>
          </a:bodyPr>
          <a:lstStyle>
            <a:lvl1pPr algn="ctr">
              <a:defRPr sz="1000" b="1">
                <a:solidFill>
                  <a:srgbClr val="000000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Holder 3">
            <a:extLst>
              <a:ext uri="{FF2B5EF4-FFF2-40B4-BE49-F238E27FC236}">
                <a16:creationId xmlns:a16="http://schemas.microsoft.com/office/drawing/2014/main" id="{EBBB5802-2E68-84EF-5A10-C8D5D33EF6AE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7450320" y="4198295"/>
            <a:ext cx="1130461" cy="124906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10000"/>
              </a:lnSpc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Position</a:t>
            </a:r>
            <a:endParaRPr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C592073C-2D0E-86DF-E04C-421203592494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7563657" y="2921934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AC8D5F31-C1DC-0C31-0424-9D0BD0B2E06E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A75B16-0A55-9BFB-D177-0C2BE004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18690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pink gradient&#10;&#10;AI-generated content may be incorrect.">
            <a:extLst>
              <a:ext uri="{FF2B5EF4-FFF2-40B4-BE49-F238E27FC236}">
                <a16:creationId xmlns:a16="http://schemas.microsoft.com/office/drawing/2014/main" id="{2146A315-A403-CC65-713F-2C22F5C4C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9900" y="0"/>
            <a:ext cx="7404100" cy="5143500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2648" y="3886200"/>
            <a:ext cx="3775435" cy="156133"/>
          </a:xfr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0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1090353"/>
            <a:ext cx="7842422" cy="2439257"/>
          </a:xfrm>
        </p:spPr>
        <p:txBody>
          <a:bodyPr lIns="0" tIns="0" rIns="0" bIns="0">
            <a:noAutofit/>
          </a:bodyPr>
          <a:lstStyle>
            <a:lvl1pPr marL="274320" indent="-457200">
              <a:defRPr sz="4600" b="1" spc="-13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60C36436-D6D9-7DF5-8F20-A7443313A27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2648" y="3639312"/>
            <a:ext cx="3775435" cy="218586"/>
          </a:xfr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Click to add name</a:t>
            </a:r>
            <a:endParaRPr dirty="0"/>
          </a:p>
        </p:txBody>
      </p:sp>
      <p:pic>
        <p:nvPicPr>
          <p:cNvPr id="7" name="Picture 6" descr="A black and grey logo&#10;&#10;AI-generated content may be incorrect.">
            <a:extLst>
              <a:ext uri="{FF2B5EF4-FFF2-40B4-BE49-F238E27FC236}">
                <a16:creationId xmlns:a16="http://schemas.microsoft.com/office/drawing/2014/main" id="{30BBD60E-A036-B7AF-C6F1-B856F4ECC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4" name="Holder 6">
            <a:extLst>
              <a:ext uri="{FF2B5EF4-FFF2-40B4-BE49-F238E27FC236}">
                <a16:creationId xmlns:a16="http://schemas.microsoft.com/office/drawing/2014/main" id="{C76AB33A-59FB-DF00-11F6-EF72BA75CD42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CA3B87-718F-98EF-AC9C-7A1C6F76E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752" y="242118"/>
            <a:ext cx="3119979" cy="123111"/>
          </a:xfrm>
        </p:spPr>
        <p:txBody>
          <a:bodyPr lIns="0">
            <a:noAutofit/>
          </a:bodyPr>
          <a:lstStyle>
            <a:lvl1pPr>
              <a:lnSpc>
                <a:spcPct val="100000"/>
              </a:lnSpc>
              <a:defRPr sz="800" b="1" cap="all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199483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6">
            <a:extLst>
              <a:ext uri="{FF2B5EF4-FFF2-40B4-BE49-F238E27FC236}">
                <a16:creationId xmlns:a16="http://schemas.microsoft.com/office/drawing/2014/main" id="{8E3E648D-3815-8A19-88D3-EDE74FEFFA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729984" y="4910328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B4C530BB-19C6-B7AB-70A1-A0C26CBA04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4" name="Holder 6">
            <a:extLst>
              <a:ext uri="{FF2B5EF4-FFF2-40B4-BE49-F238E27FC236}">
                <a16:creationId xmlns:a16="http://schemas.microsoft.com/office/drawing/2014/main" id="{C5FAC291-3F53-8AEB-D592-6329390466BB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cap="all" spc="1125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cap="all" spc="3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876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40920A92-30AA-14C2-7958-FA36414C9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2646" cy="5144262"/>
          </a:xfrm>
          <a:prstGeom prst="rect">
            <a:avLst/>
          </a:prstGeom>
        </p:spPr>
      </p:pic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033DAF2A-0481-E845-08DE-F38FF2A6B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0" y="337265"/>
            <a:ext cx="1741913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4F296-1234-262B-93C6-63C2FD08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1181880"/>
            <a:ext cx="4167690" cy="130939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800" b="1" i="0" spc="-130" baseline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EDEFEDF-7B7F-93EB-89F5-920DE8D2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2518410"/>
            <a:ext cx="3879807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spc="0" baseline="0">
                <a:solidFill>
                  <a:srgbClr val="000000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B2A9-A1F8-9495-1695-34A9CF8EB8C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E0E0E0"/>
                </a:solidFill>
                <a:latin typeface="+mn-lt"/>
                <a:cs typeface="Verdana"/>
              </a:rPr>
              <a:t>‹#›</a:t>
            </a:fld>
            <a:endParaRPr lang="en-US" sz="900" b="0" i="0" dirty="0" err="1">
              <a:solidFill>
                <a:srgbClr val="E0E0E0"/>
              </a:solidFill>
              <a:latin typeface="+mn-lt"/>
              <a:cs typeface="Verdana"/>
            </a:endParaRP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A81EFB3E-25EB-50D9-8964-E9AC19BFA2B4}"/>
              </a:ext>
            </a:extLst>
          </p:cNvPr>
          <p:cNvSpPr txBox="1">
            <a:spLocks/>
          </p:cNvSpPr>
          <p:nvPr userDrawn="1"/>
        </p:nvSpPr>
        <p:spPr>
          <a:xfrm>
            <a:off x="239829" y="4881752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8C8C8C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8C8C8C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08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13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83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9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118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0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63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343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335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server room&#10;&#10;AI-generated content may be incorrect.">
            <a:extLst>
              <a:ext uri="{FF2B5EF4-FFF2-40B4-BE49-F238E27FC236}">
                <a16:creationId xmlns:a16="http://schemas.microsoft.com/office/drawing/2014/main" id="{EE22F6B8-4ED1-99D8-2BC0-8A89689AB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033DAF2A-0481-E845-08DE-F38FF2A6B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0" y="337265"/>
            <a:ext cx="1741913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4F296-1234-262B-93C6-63C2FD08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1181880"/>
            <a:ext cx="3879807" cy="130939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3800" b="1" i="0" spc="-130" baseline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EDEFEDF-7B7F-93EB-89F5-920DE8D2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2518410"/>
            <a:ext cx="3879807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spc="0" baseline="0">
                <a:solidFill>
                  <a:srgbClr val="000000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B2A9-A1F8-9495-1695-34A9CF8EB8C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E0E0E0"/>
                </a:solidFill>
                <a:latin typeface="+mn-lt"/>
                <a:cs typeface="Verdana"/>
              </a:rPr>
              <a:t>‹#›</a:t>
            </a:fld>
            <a:endParaRPr lang="en-US" sz="900" b="0" i="0" dirty="0" err="1">
              <a:solidFill>
                <a:srgbClr val="E0E0E0"/>
              </a:solidFill>
              <a:latin typeface="+mn-lt"/>
              <a:cs typeface="Verdana"/>
            </a:endParaRP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A81EFB3E-25EB-50D9-8964-E9AC19BFA2B4}"/>
              </a:ext>
            </a:extLst>
          </p:cNvPr>
          <p:cNvSpPr txBox="1">
            <a:spLocks/>
          </p:cNvSpPr>
          <p:nvPr userDrawn="1"/>
        </p:nvSpPr>
        <p:spPr>
          <a:xfrm>
            <a:off x="239829" y="4881752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8C8C8C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8C8C8C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8C8C8C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35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and white arrow&#10;&#10;AI-generated content may be incorrect.">
            <a:extLst>
              <a:ext uri="{FF2B5EF4-FFF2-40B4-BE49-F238E27FC236}">
                <a16:creationId xmlns:a16="http://schemas.microsoft.com/office/drawing/2014/main" id="{EFE506EA-651C-00C1-74B1-47425ADE4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057" y="456"/>
            <a:ext cx="7951944" cy="51430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278" y="1338039"/>
            <a:ext cx="6704728" cy="222888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4400" b="1" spc="-15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732440" y="4911830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ack and grey logo&#10;&#10;AI-generated content may be incorrect.">
            <a:extLst>
              <a:ext uri="{FF2B5EF4-FFF2-40B4-BE49-F238E27FC236}">
                <a16:creationId xmlns:a16="http://schemas.microsoft.com/office/drawing/2014/main" id="{D51ECABB-EF91-98AF-E45F-167AF6AAFE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9" name="Holder 6">
            <a:extLst>
              <a:ext uri="{FF2B5EF4-FFF2-40B4-BE49-F238E27FC236}">
                <a16:creationId xmlns:a16="http://schemas.microsoft.com/office/drawing/2014/main" id="{B75B7A0F-137B-A81F-3412-751B483EF1A2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19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 userDrawn="1">
          <p15:clr>
            <a:srgbClr val="FBAE40"/>
          </p15:clr>
        </p15:guide>
        <p15:guide id="4" orient="horz" pos="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logo&#10;&#10;AI-generated content may be incorrect.">
            <a:extLst>
              <a:ext uri="{FF2B5EF4-FFF2-40B4-BE49-F238E27FC236}">
                <a16:creationId xmlns:a16="http://schemas.microsoft.com/office/drawing/2014/main" id="{B85D1232-0AB6-1744-8D5D-989A72402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25" y="-28419"/>
            <a:ext cx="9153626" cy="5171919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732440" y="4911830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rgbClr val="BDBDBD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C3C51E2A-0670-B562-06EA-DCF96E068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3A52073A-13C9-57F9-C93D-179702F1EA36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38983C28-40FA-FE96-B962-28D89E1E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8" y="1334475"/>
            <a:ext cx="6295295" cy="222888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4400" b="1" spc="-15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182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5568" userDrawn="1">
          <p15:clr>
            <a:srgbClr val="FBAE40"/>
          </p15:clr>
        </p15:guide>
        <p15:guide id="4" orient="horz" pos="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47DF5B14-4439-7416-1674-742B80EE0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32"/>
            <a:ext cx="9146907" cy="5141867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732440" y="4911830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rgbClr val="BDBDBD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C3C51E2A-0670-B562-06EA-DCF96E068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3A52073A-13C9-57F9-C93D-179702F1EA36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38983C28-40FA-FE96-B962-28D89E1E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8" y="1334475"/>
            <a:ext cx="7922222" cy="222888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4400" b="1" spc="-15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928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5568" userDrawn="1">
          <p15:clr>
            <a:srgbClr val="FBAE40"/>
          </p15:clr>
        </p15:guide>
        <p15:guide id="4" orient="horz" pos="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logo with a white circle&#10;&#10;AI-generated content may be incorrect.">
            <a:extLst>
              <a:ext uri="{FF2B5EF4-FFF2-40B4-BE49-F238E27FC236}">
                <a16:creationId xmlns:a16="http://schemas.microsoft.com/office/drawing/2014/main" id="{B3953C1E-0ADB-AD45-39FC-B10666510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732440" y="4911830"/>
            <a:ext cx="2103120" cy="12311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C3C51E2A-0670-B562-06EA-DCF96E068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78" y="4777740"/>
            <a:ext cx="995378" cy="365760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3A52073A-13C9-57F9-C93D-179702F1EA36}"/>
              </a:ext>
            </a:extLst>
          </p:cNvPr>
          <p:cNvSpPr txBox="1">
            <a:spLocks/>
          </p:cNvSpPr>
          <p:nvPr userDrawn="1"/>
        </p:nvSpPr>
        <p:spPr>
          <a:xfrm>
            <a:off x="1510452" y="4910327"/>
            <a:ext cx="3657600" cy="1231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kern="0"/>
            </a:defPPr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1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+mn-lt"/>
                <a:ea typeface="+mn-ea"/>
                <a:cs typeface="Arial" panose="020B0604020202020204" pitchFamily="34" charset="0"/>
              </a:rPr>
              <a:t>© 2025 Insight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+mn-lt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38983C28-40FA-FE96-B962-28D89E1E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8" y="1334475"/>
            <a:ext cx="7922222" cy="222888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4400" b="1" spc="-15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230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5568" userDrawn="1">
          <p15:clr>
            <a:srgbClr val="FBAE40"/>
          </p15:clr>
        </p15:guide>
        <p15:guide id="4" orient="horz" pos="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5" r:id="rId2"/>
    <p:sldLayoutId id="2147483696" r:id="rId3"/>
    <p:sldLayoutId id="2147483697" r:id="rId4"/>
    <p:sldLayoutId id="2147483694" r:id="rId5"/>
    <p:sldLayoutId id="2147483669" r:id="rId6"/>
    <p:sldLayoutId id="2147483699" r:id="rId7"/>
    <p:sldLayoutId id="2147483700" r:id="rId8"/>
    <p:sldLayoutId id="2147483701" r:id="rId9"/>
    <p:sldLayoutId id="2147483702" r:id="rId10"/>
    <p:sldLayoutId id="2147483671" r:id="rId11"/>
    <p:sldLayoutId id="2147483672" r:id="rId12"/>
    <p:sldLayoutId id="2147483703" r:id="rId13"/>
    <p:sldLayoutId id="2147483704" r:id="rId14"/>
    <p:sldLayoutId id="2147483705" r:id="rId15"/>
    <p:sldLayoutId id="2147483673" r:id="rId16"/>
    <p:sldLayoutId id="2147483674" r:id="rId17"/>
    <p:sldLayoutId id="2147483675" r:id="rId18"/>
    <p:sldLayoutId id="2147483706" r:id="rId19"/>
    <p:sldLayoutId id="2147483707" r:id="rId20"/>
    <p:sldLayoutId id="2147483684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77" r:id="rId27"/>
    <p:sldLayoutId id="2147483708" r:id="rId28"/>
    <p:sldLayoutId id="2147483709" r:id="rId29"/>
    <p:sldLayoutId id="2147483710" r:id="rId30"/>
    <p:sldLayoutId id="2147483686" r:id="rId31"/>
    <p:sldLayoutId id="2147483711" r:id="rId32"/>
    <p:sldLayoutId id="2147483712" r:id="rId33"/>
    <p:sldLayoutId id="2147483713" r:id="rId34"/>
    <p:sldLayoutId id="2147483681" r:id="rId35"/>
    <p:sldLayoutId id="2147483680" r:id="rId36"/>
    <p:sldLayoutId id="2147483665" r:id="rId37"/>
  </p:sldLayoutIdLst>
  <p:hf hdr="0" ftr="0" dt="0"/>
  <p:txStyles>
    <p:titleStyle>
      <a:lvl1pPr eaLnBrk="1" hangingPunct="1">
        <a:defRPr>
          <a:solidFill>
            <a:srgbClr val="000000"/>
          </a:solidFill>
          <a:latin typeface="+mn-lt"/>
          <a:ea typeface="+mj-ea"/>
          <a:cs typeface="+mj-cs"/>
        </a:defRPr>
      </a:lvl1pPr>
    </p:titleStyle>
    <p:bodyStyle>
      <a:lvl1pPr marL="0" eaLnBrk="1" hangingPunct="1"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orient="horz" pos="84" userDrawn="1">
          <p15:clr>
            <a:srgbClr val="F26B43"/>
          </p15:clr>
        </p15:guide>
        <p15:guide id="6" orient="horz" pos="3156" userDrawn="1">
          <p15:clr>
            <a:srgbClr val="F26B43"/>
          </p15:clr>
        </p15:guide>
        <p15:guide id="7" orient="horz" pos="204" userDrawn="1">
          <p15:clr>
            <a:srgbClr val="F26B43"/>
          </p15:clr>
        </p15:guide>
        <p15:guide id="8" orient="horz" pos="30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11/20/2025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4772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SWolfset/PresentationSlidedeck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health.net/news/biohacking-meets-ai-digital-tools/#:~:text=The%20modern%20biohacker's%20toolkit%20is,can%20deliver%20insights%20in%20seconds" TargetMode="External"/><Relationship Id="rId13" Type="http://schemas.openxmlformats.org/officeDocument/2006/relationships/hyperlink" Target="https://thedecisionlab.com/insights/health/the-new-personalized-ai-nutritionist" TargetMode="External"/><Relationship Id="rId3" Type="http://schemas.openxmlformats.org/officeDocument/2006/relationships/hyperlink" Target="https://www.alive.com/health/20-super-effective-ai-prompts-for-health/" TargetMode="External"/><Relationship Id="rId7" Type="http://schemas.openxmlformats.org/officeDocument/2006/relationships/hyperlink" Target="https://www.healthandfitness.org/improve-your-club/how-ai-is-transforming-fitness-apps/" TargetMode="External"/><Relationship Id="rId12" Type="http://schemas.openxmlformats.org/officeDocument/2006/relationships/hyperlink" Target="https://www.lisachentherapy.com/blog/the-dos-amp-donts-of-using-chatgpt-as-your-ai-therapis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nsciouscityguide.com/how-to-use-ai-to-be-your-health-expert/" TargetMode="External"/><Relationship Id="rId11" Type="http://schemas.openxmlformats.org/officeDocument/2006/relationships/hyperlink" Target="https://www.bostonglobe.com/2025/11/03/magazine/ai-companion-family-chatgpt/" TargetMode="External"/><Relationship Id="rId5" Type="http://schemas.openxmlformats.org/officeDocument/2006/relationships/hyperlink" Target="https://www.learnprompt.org/chatgpt-prompts-for-personal-finance/" TargetMode="External"/><Relationship Id="rId10" Type="http://schemas.openxmlformats.org/officeDocument/2006/relationships/hyperlink" Target="https://www.verywellmind.com/using-chatgpt-for-mental-health-and-wellness-11695183" TargetMode="External"/><Relationship Id="rId4" Type="http://schemas.openxmlformats.org/officeDocument/2006/relationships/hyperlink" Target="https://financewithaslam.com/2025/09/07/top-20-ai-prompts-for-personal-finance-copy-paste-ready/" TargetMode="External"/><Relationship Id="rId9" Type="http://schemas.openxmlformats.org/officeDocument/2006/relationships/hyperlink" Target="https://www.sbm.org/healthy-living/ai-for-health-benefits-of-ai-in-healthcare" TargetMode="External"/><Relationship Id="rId14" Type="http://schemas.openxmlformats.org/officeDocument/2006/relationships/hyperlink" Target="https://healtha.io/best-ai-health-app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bswolfset@gmail.com" TargetMode="External"/><Relationship Id="rId2" Type="http://schemas.openxmlformats.org/officeDocument/2006/relationships/hyperlink" Target="mailto:beth.wolfset@insight.com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BSWolfset/PresentationSlidedecks" TargetMode="External"/><Relationship Id="rId4" Type="http://schemas.openxmlformats.org/officeDocument/2006/relationships/hyperlink" Target="https://www.linkedin.com/in/beth-wolf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05F5F-AF86-AE44-6404-743ECD2B7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to Enhance your Personal Wellness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AFB9609-C804-A3E5-6B40-BF79DBFDD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3563033"/>
            <a:ext cx="7017705" cy="1159969"/>
          </a:xfrm>
        </p:spPr>
        <p:txBody>
          <a:bodyPr/>
          <a:lstStyle/>
          <a:p>
            <a:r>
              <a:rPr lang="en-US" sz="2000" b="1" dirty="0"/>
              <a:t>Beth Wolfset</a:t>
            </a:r>
          </a:p>
          <a:p>
            <a:pPr>
              <a:spcAft>
                <a:spcPts val="600"/>
              </a:spcAft>
            </a:pPr>
            <a:r>
              <a:rPr lang="en-US" dirty="0"/>
              <a:t>Senior Data Architect, Insight Enterprises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https://github.com/BSWolfset/PresentationSlidedecks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9BB47-A9AD-3138-0832-DE39FB4254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B6FD1-901D-6C44-F7A4-AC888399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45" y="487070"/>
            <a:ext cx="3766009" cy="502281"/>
          </a:xfrm>
        </p:spPr>
        <p:txBody>
          <a:bodyPr/>
          <a:lstStyle/>
          <a:p>
            <a:r>
              <a:rPr lang="en-US" dirty="0"/>
              <a:t>Does the AI Tool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8DC40-7613-EA02-E2B2-FE982D5D43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20" y="1471561"/>
            <a:ext cx="6133580" cy="3090862"/>
          </a:xfrm>
        </p:spPr>
        <p:txBody>
          <a:bodyPr/>
          <a:lstStyle/>
          <a:p>
            <a:r>
              <a:rPr lang="en-US" dirty="0"/>
              <a:t>AI LLMs are trained for specific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Image generation or editing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 generation or editing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General knowledge</a:t>
            </a:r>
          </a:p>
          <a:p>
            <a:endParaRPr lang="en-US" dirty="0"/>
          </a:p>
          <a:p>
            <a:r>
              <a:rPr lang="en-US" dirty="0"/>
              <a:t>General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 GPT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Google Gemeni  - will remind you it is not a doctor or qualified health professional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Microsoft CoPilot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Claude by Anthropic</a:t>
            </a:r>
          </a:p>
        </p:txBody>
      </p:sp>
    </p:spTree>
    <p:extLst>
      <p:ext uri="{BB962C8B-B14F-4D97-AF65-F5344CB8AC3E}">
        <p14:creationId xmlns:p14="http://schemas.microsoft.com/office/powerpoint/2010/main" val="307309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97D19-1E5F-146C-C60A-E7B52D8274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D134C9-E3E3-0150-76FA-6EEC812A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462336"/>
            <a:ext cx="3766009" cy="490164"/>
          </a:xfrm>
        </p:spPr>
        <p:txBody>
          <a:bodyPr/>
          <a:lstStyle/>
          <a:p>
            <a:r>
              <a:rPr lang="en-US" dirty="0"/>
              <a:t>AI and Mental Wellbeing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94BF1-F3C0-5462-5589-35C40A4FCA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2394" y="1285558"/>
            <a:ext cx="4802046" cy="3377882"/>
          </a:xfrm>
        </p:spPr>
        <p:txBody>
          <a:bodyPr/>
          <a:lstStyle/>
          <a:p>
            <a:r>
              <a:rPr lang="en-US" dirty="0"/>
              <a:t>Stress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Help with organizing or goal setting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Help with breathing exercises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Coping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Help create responses for difficult people or situations</a:t>
            </a:r>
          </a:p>
          <a:p>
            <a:endParaRPr lang="en-US" dirty="0"/>
          </a:p>
          <a:p>
            <a:r>
              <a:rPr lang="en-US" dirty="0"/>
              <a:t>Religion, Spiritual, or Prayer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Lead through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regular quotes or prayer</a:t>
            </a:r>
          </a:p>
          <a:p>
            <a:endParaRPr lang="en-US" dirty="0"/>
          </a:p>
          <a:p>
            <a:r>
              <a:rPr lang="en-US" dirty="0"/>
              <a:t>Social &amp; Volunteer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Introduce new ideas and venues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ways to 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 friends and family : Elderly, Stuck in House, Depressed</a:t>
            </a:r>
          </a:p>
          <a:p>
            <a:endParaRPr lang="en-US" dirty="0"/>
          </a:p>
          <a:p>
            <a:r>
              <a:rPr lang="en-US" dirty="0"/>
              <a:t>Mental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Help with journaling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additional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be integrated with Telehealth solutions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87C75-5751-0BD4-D979-C9EF5C3428BB}"/>
              </a:ext>
            </a:extLst>
          </p:cNvPr>
          <p:cNvSpPr txBox="1"/>
          <p:nvPr/>
        </p:nvSpPr>
        <p:spPr>
          <a:xfrm>
            <a:off x="5151120" y="14879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NOT use a substitute for therapy</a:t>
            </a:r>
          </a:p>
        </p:txBody>
      </p:sp>
    </p:spTree>
    <p:extLst>
      <p:ext uri="{BB962C8B-B14F-4D97-AF65-F5344CB8AC3E}">
        <p14:creationId xmlns:p14="http://schemas.microsoft.com/office/powerpoint/2010/main" val="36950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4176B-5555-AB06-4BF8-E5603BE81F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04971-EECF-1FBF-56C4-C68D9255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1" y="472079"/>
            <a:ext cx="3766009" cy="487291"/>
          </a:xfrm>
        </p:spPr>
        <p:txBody>
          <a:bodyPr/>
          <a:lstStyle/>
          <a:p>
            <a:r>
              <a:rPr lang="en-US" dirty="0"/>
              <a:t>Ask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8C442-D2F3-C3A5-6EB5-5C6DD69A64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994" y="1254203"/>
            <a:ext cx="8534654" cy="3090862"/>
          </a:xfrm>
        </p:spPr>
        <p:txBody>
          <a:bodyPr/>
          <a:lstStyle/>
          <a:p>
            <a:r>
              <a:rPr lang="en-US" sz="1100" b="1" dirty="0"/>
              <a:t>Meal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“Plan 5 days of dinners that are vegetarian and low-carb”.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“Create a weekly meal plan that supports stable blood sugar levels with high-fiber foods.”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“Create a 5 day meal plan that allows meal-prep on Sunday”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“Create a 7-day fat loss meal play using a 500-calorie deficit prioritizing high satiety foods and 80g of protein per day.”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“Act as a certified nutritionist and evaluate daily diet for the past week.  Provide insights and suggest improvements.” &lt;upload meals from tracking app&gt;.</a:t>
            </a:r>
          </a:p>
          <a:p>
            <a:endParaRPr lang="en-US" sz="1100" dirty="0"/>
          </a:p>
          <a:p>
            <a:r>
              <a:rPr lang="en-US" sz="1100" b="1" dirty="0"/>
              <a:t>Fitness Goals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“Design a four-week strength training plan for beginners using only dumbbells.”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“Create a 20-minute home workout that includes core stability and low-impact cardio.”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“Build me a progressive running plan to train for a 5K over twelve weeks.”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“Revise my weekly plan to include more rest and fewer high-intensity workouts.”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“Design a progressive resistance workout for 3 days per week, targeting full-body hypertrophy.  Include rest times, rep ranges and indicators of muscle failure.”</a:t>
            </a:r>
          </a:p>
          <a:p>
            <a:endParaRPr lang="en-US" sz="1100" dirty="0"/>
          </a:p>
          <a:p>
            <a:r>
              <a:rPr lang="en-US" sz="1100" b="1" dirty="0"/>
              <a:t>Stress Management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“Guide me through a five-minute breathing exercise to reduce anxiety.”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“Give me daily check-in questions to track my mood and energy.”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“Create a short journal prompt to help me reflect on my emotions each day.  Schedule it to prompt me at 7pm”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“Give me a 5-minute daily mental wellness routine I can do before work to reduce anxiety.”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32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0D14D-08B0-6870-D798-20709E80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4E40E-1DD5-FC81-8F9A-3BDF720A94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38450-96C1-4AC0-1F1B-C9AB80BE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50" y="442100"/>
            <a:ext cx="3766009" cy="457310"/>
          </a:xfrm>
        </p:spPr>
        <p:txBody>
          <a:bodyPr/>
          <a:lstStyle/>
          <a:p>
            <a:r>
              <a:rPr lang="en-US" dirty="0"/>
              <a:t>Ask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C34F0-0DB1-1FB1-ADD9-E2FB892D29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954" y="1411601"/>
            <a:ext cx="8542150" cy="3090862"/>
          </a:xfrm>
        </p:spPr>
        <p:txBody>
          <a:bodyPr/>
          <a:lstStyle/>
          <a:p>
            <a:r>
              <a:rPr lang="en-US" sz="1100" b="1" dirty="0"/>
              <a:t>Sleep Improvement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“Help me build a 45-minute bedtime routine that reduces screen time and promotes relaxation.”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“List five changes I can make during the day to improve my deep sleep.”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“Create a week-long sleep journal template I can use to track my bedtime, wake time, and caffeine consumption.”</a:t>
            </a:r>
          </a:p>
          <a:p>
            <a:endParaRPr lang="en-US" sz="1100" dirty="0"/>
          </a:p>
          <a:p>
            <a:r>
              <a:rPr lang="en-US" sz="1100" b="1" dirty="0"/>
              <a:t>Make a Schedule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“Create a daily schedule that includes 30 minutes of movement, three balanced meals, and 1 hour in the evening to be with my children”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“My morning routine isn’t helping me feel energized. What should I change?”</a:t>
            </a:r>
          </a:p>
          <a:p>
            <a:endParaRPr lang="en-US" sz="1100" dirty="0"/>
          </a:p>
          <a:p>
            <a:r>
              <a:rPr lang="en-US" sz="1100" b="1" dirty="0"/>
              <a:t>Monitor Symptoms/Health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“Create a weekly tracker to log my headaches, sleep, hydration and caffeine.”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dirty="0"/>
              <a:t>“Summarize the last 60 days of my symptoms for a conversation with my clinician.”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sz="1100" dirty="0"/>
          </a:p>
          <a:p>
            <a:pPr fontAlgn="base"/>
            <a:r>
              <a:rPr lang="en-US" sz="1100" b="1" dirty="0"/>
              <a:t>Financial</a:t>
            </a:r>
          </a:p>
          <a:p>
            <a:pPr fontAlgn="base"/>
            <a:r>
              <a:rPr lang="en-US" sz="1100" dirty="0"/>
              <a:t>“Analyze my spending for the past month and provide a budget that cuts costs and allows me to save $200”</a:t>
            </a:r>
          </a:p>
          <a:p>
            <a:pPr fontAlgn="base"/>
            <a:r>
              <a:rPr lang="en-US" sz="1100" dirty="0"/>
              <a:t>“Track my recurring bills and subscriptions, flag any unnecessary ones and recommend actions to save money”.</a:t>
            </a:r>
          </a:p>
          <a:p>
            <a:pPr fontAlgn="base"/>
            <a:r>
              <a:rPr lang="en-US" sz="1100" dirty="0"/>
              <a:t>“Evaluate my debts and recommend an efficient repayment strategy.”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928AD-BD21-2993-A381-064E9F43A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97BB1-B55A-7EE9-FB4D-FD2175DA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416616"/>
            <a:ext cx="3766009" cy="688284"/>
          </a:xfrm>
        </p:spPr>
        <p:txBody>
          <a:bodyPr/>
          <a:lstStyle/>
          <a:p>
            <a:r>
              <a:rPr lang="en-US" dirty="0"/>
              <a:t>Use Case 1: Chat GPT Pro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71B6E-115D-9958-829D-305D8F505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620" y="1285558"/>
            <a:ext cx="7743366" cy="3522662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Female Colleague’s Wellness Journey</a:t>
            </a:r>
          </a:p>
          <a:p>
            <a:endParaRPr lang="en-US" dirty="0"/>
          </a:p>
          <a:p>
            <a:r>
              <a:rPr lang="en-US" b="1" dirty="0"/>
              <a:t>Problem</a:t>
            </a:r>
            <a:r>
              <a:rPr lang="en-US" dirty="0"/>
              <a:t>: Struggling with weight and all the consultants (in Netherlands) here with their online degrees were not helping.</a:t>
            </a:r>
          </a:p>
          <a:p>
            <a:endParaRPr lang="en-US" dirty="0"/>
          </a:p>
          <a:p>
            <a:r>
              <a:rPr lang="en-US" b="1" dirty="0"/>
              <a:t>Goals</a:t>
            </a:r>
            <a:r>
              <a:rPr lang="en-US" dirty="0"/>
              <a:t>: Understand the balance between necessary intake for staying healthy, and balancing that with hormones and weight.</a:t>
            </a:r>
          </a:p>
          <a:p>
            <a:endParaRPr lang="en-US" dirty="0"/>
          </a:p>
          <a:p>
            <a:r>
              <a:rPr lang="en-US" b="1" dirty="0"/>
              <a:t>Methodology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Took blood test results and some other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Created 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Prompted AI for baseline stats of what health looked like for her age / size </a:t>
            </a:r>
            <a:r>
              <a:rPr lang="en-US" dirty="0" err="1"/>
              <a:t>etc</a:t>
            </a:r>
            <a:r>
              <a:rPr lang="en-US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Merged those together with known "issues" to get a holistic picture about what food to use, what to avoid, and impact</a:t>
            </a:r>
          </a:p>
          <a:p>
            <a:endParaRPr lang="en-US" dirty="0"/>
          </a:p>
          <a:p>
            <a:r>
              <a:rPr lang="en-US" b="1" dirty="0"/>
              <a:t>Recommendation</a:t>
            </a:r>
            <a:r>
              <a:rPr lang="en-US" dirty="0"/>
              <a:t>: a Keto diet with low carbohydrate, near-zero lactose, high protein and fat</a:t>
            </a:r>
          </a:p>
          <a:p>
            <a:endParaRPr lang="en-US" dirty="0"/>
          </a:p>
          <a:p>
            <a:r>
              <a:rPr lang="en-US" b="1" dirty="0"/>
              <a:t>Result</a:t>
            </a:r>
            <a:r>
              <a:rPr lang="en-US" dirty="0"/>
              <a:t>: Able to lose some weight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8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1E3EB-8FD5-3687-8938-5981716A17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3E5FB-31F7-78F1-BA81-6B301A22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439476"/>
            <a:ext cx="6141720" cy="619704"/>
          </a:xfrm>
        </p:spPr>
        <p:txBody>
          <a:bodyPr/>
          <a:lstStyle/>
          <a:p>
            <a:r>
              <a:rPr lang="en-US" dirty="0"/>
              <a:t>Use Case 2: Build the Knowledge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54B3-FD0E-D7A3-CE16-0A6C163BDC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45" y="1177895"/>
            <a:ext cx="8578850" cy="3090862"/>
          </a:xfrm>
        </p:spPr>
        <p:txBody>
          <a:bodyPr/>
          <a:lstStyle/>
          <a:p>
            <a:r>
              <a:rPr lang="en-US" sz="1100" dirty="0"/>
              <a:t>Tested using Gemini and Microsoft CoPilot and Insight version of ChatGPT</a:t>
            </a:r>
          </a:p>
          <a:p>
            <a:r>
              <a:rPr lang="en-US" sz="1100" dirty="0"/>
              <a:t>Used the same prompts in all</a:t>
            </a:r>
          </a:p>
          <a:p>
            <a:pPr marL="228600" indent="-228600">
              <a:buAutoNum type="arabicPeriod"/>
            </a:pPr>
            <a:r>
              <a:rPr lang="en-US" sz="1100" dirty="0"/>
              <a:t>Basic info from June (easy to get from Patient Portal).  Gender, age, weight, diet, anecdotal exercise, medications, HbA1c, Cholesterol, BP, Pulse.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Gemini summarized the data, suggested I might want to talk to a dietician, discuss my meds with my doctor, do a better job watching after meal glucose.  Offered to find peer-reviewed information on adjusting diet.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CoPilot summarized the data, talked about interactions with my medication, complimented me on diet and exercise, recommended I continue my HIIT workouts, at 2-3 sessions of strength training a week, increase steps to 10,000 and try to reduce my weight 15 </a:t>
            </a:r>
            <a:r>
              <a:rPr lang="en-US" sz="1100" dirty="0" err="1"/>
              <a:t>lbs</a:t>
            </a:r>
            <a:r>
              <a:rPr lang="en-US" sz="1100" dirty="0"/>
              <a:t> over the next 6-9 months. Offered to generate meal and/or exercise plan and glucose management tips.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ChatGPT summarized the data, highlighted good and bad levels and discussed interactions between systems, continue workouts and add 2-3 sessions of strength training per week, increase steps to 10,000.  Set goal of losing 10-15 </a:t>
            </a:r>
            <a:r>
              <a:rPr lang="en-US" sz="1100" dirty="0" err="1"/>
              <a:t>lbs</a:t>
            </a:r>
            <a:r>
              <a:rPr lang="en-US" sz="1100" dirty="0"/>
              <a:t> over next 3-6 months.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Added information from October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Gemini congratulated me on my progress.  Connected to my Patient and recognized additional bloodwork was done – but I had to feed in the results.  Offered to discuss strategies for maintaining this momentum.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CoPilot congratulated me on my progress.  Suggested keeping adequate protein and watching for hidden carbs. Reiterated to add strength training.  Offered to create a dashboard summary of my metrics and design a weekly plan.</a:t>
            </a:r>
          </a:p>
          <a:p>
            <a:pPr marL="436535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ChatGPT congratulated me on my progress, suggested CGM, losing another 2-12 </a:t>
            </a:r>
            <a:r>
              <a:rPr lang="en-US" sz="1100" dirty="0" err="1"/>
              <a:t>lbs</a:t>
            </a:r>
            <a:r>
              <a:rPr lang="en-US" sz="1100" dirty="0"/>
              <a:t>, add resistance workouts, redo labs in Jan.</a:t>
            </a:r>
          </a:p>
        </p:txBody>
      </p:sp>
    </p:spTree>
    <p:extLst>
      <p:ext uri="{BB962C8B-B14F-4D97-AF65-F5344CB8AC3E}">
        <p14:creationId xmlns:p14="http://schemas.microsoft.com/office/powerpoint/2010/main" val="114268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2AAE3-EBAA-C28A-D6B9-1073E40647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47F66-9A6D-EBFB-9F73-1DB60916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401376"/>
            <a:ext cx="6865620" cy="665424"/>
          </a:xfrm>
        </p:spPr>
        <p:txBody>
          <a:bodyPr/>
          <a:lstStyle/>
          <a:p>
            <a:r>
              <a:rPr lang="en-US" dirty="0"/>
              <a:t>Use Case 3: Add in the tracking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FAC6D-8BC8-EA85-86B6-385B0FA822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224" y="1346518"/>
            <a:ext cx="8564880" cy="3090862"/>
          </a:xfrm>
        </p:spPr>
        <p:txBody>
          <a:bodyPr/>
          <a:lstStyle/>
          <a:p>
            <a:r>
              <a:rPr lang="en-US" dirty="0"/>
              <a:t>Download data from Apple Watch – using Health Auto Export</a:t>
            </a:r>
          </a:p>
          <a:p>
            <a:r>
              <a:rPr lang="en-US" dirty="0"/>
              <a:t>	A Lot of files: Active Energy, Heart Rate, Heart Rate Recovery, Resting Energy, Step Count, Distance</a:t>
            </a:r>
          </a:p>
          <a:p>
            <a:r>
              <a:rPr lang="en-US" dirty="0"/>
              <a:t>	</a:t>
            </a:r>
            <a:r>
              <a:rPr lang="en-US" dirty="0" err="1"/>
              <a:t>HealthAutoExport</a:t>
            </a:r>
            <a:r>
              <a:rPr lang="en-US" dirty="0"/>
              <a:t>-&lt;date range&gt;.csv</a:t>
            </a:r>
          </a:p>
          <a:p>
            <a:r>
              <a:rPr lang="en-US" dirty="0"/>
              <a:t>	Workouts-&lt;date range&gt;.csv</a:t>
            </a:r>
          </a:p>
          <a:p>
            <a:r>
              <a:rPr lang="en-US" dirty="0"/>
              <a:t>Download data </a:t>
            </a:r>
            <a:r>
              <a:rPr lang="en-US" dirty="0" err="1"/>
              <a:t>Stelo</a:t>
            </a:r>
            <a:r>
              <a:rPr lang="en-US" dirty="0"/>
              <a:t> CGM – using clarity.Dexcom.com</a:t>
            </a:r>
          </a:p>
          <a:p>
            <a:r>
              <a:rPr lang="en-US" dirty="0"/>
              <a:t>	 CGM_DailyStatistics_2025-11-15_164540.pdf</a:t>
            </a:r>
          </a:p>
          <a:p>
            <a:r>
              <a:rPr lang="en-US" dirty="0"/>
              <a:t>Upload files to Copilot - Summarize data and paste into Gemini</a:t>
            </a:r>
          </a:p>
          <a:p>
            <a:r>
              <a:rPr lang="en-US" dirty="0"/>
              <a:t>Ask additional Prompts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1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0BEF8-F79E-9420-E4C1-D59AC54214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A0F5B-3B52-96FA-2666-D45C668E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51" y="448421"/>
            <a:ext cx="3766009" cy="553443"/>
          </a:xfrm>
        </p:spPr>
        <p:txBody>
          <a:bodyPr/>
          <a:lstStyle/>
          <a:p>
            <a:r>
              <a:rPr lang="en-US" dirty="0"/>
              <a:t>AI 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3B467-3A33-D5AF-DAB4-451598E914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2751" y="1507634"/>
            <a:ext cx="3657600" cy="3010465"/>
          </a:xfrm>
        </p:spPr>
        <p:txBody>
          <a:bodyPr/>
          <a:lstStyle/>
          <a:p>
            <a:r>
              <a:rPr lang="en-US" b="1" dirty="0"/>
              <a:t>AI Recommended for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Watch evening meal composition and post meal glucose spikes.  Make dinner lighter in carbs – eat whole grains and minimize refined carbs.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Consider Omega-3 supplement or regularly eat flaxseed/chia seed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Consider a probiotic (I cannot take them)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Consider Magnesium Glycinate – good for muscles and can promote deep sleep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 deep sleep – asked for more ideas to improve (Gemini </a:t>
            </a:r>
            <a:r>
              <a:rPr lang="en-US"/>
              <a:t>&amp; CoPilot)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Continue to lose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in 2-3 sessions strength or resistance training per week (asked for workout).  Also increase intensity of 3-4 sessions existing workouts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stretching or yoga sessions to support joint health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AE5D8DB-0D9C-EFCD-4D0E-31FEF6193FAD}"/>
              </a:ext>
            </a:extLst>
          </p:cNvPr>
          <p:cNvSpPr txBox="1">
            <a:spLocks/>
          </p:cNvSpPr>
          <p:nvPr/>
        </p:nvSpPr>
        <p:spPr>
          <a:xfrm>
            <a:off x="4602780" y="2991642"/>
            <a:ext cx="3566160" cy="152645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Recommendations and 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Results likely similar across tools.  Pick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easy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the chat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 with new results periodically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in summarized tracking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Pick 1 or 2 recommendations to work on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BE98C-FBBD-C4C4-D878-86531911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60" y="0"/>
            <a:ext cx="27471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4D835-DC00-6133-886F-030EA6D706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4E2A6-89A0-98E5-12A4-E0538199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66" y="509555"/>
            <a:ext cx="3766009" cy="4348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28393-64B3-9297-FC64-65E2DF8BC1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3289" y="1449076"/>
            <a:ext cx="8484904" cy="3461252"/>
          </a:xfrm>
        </p:spPr>
        <p:txBody>
          <a:bodyPr/>
          <a:lstStyle/>
          <a:p>
            <a:r>
              <a:rPr lang="en-US" sz="1400" b="1" dirty="0"/>
              <a:t>Articles Used When Compiling This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 Super-Effective AI Prompts for Health </a:t>
            </a:r>
            <a:r>
              <a:rPr lang="en-US" dirty="0">
                <a:hlinkClick r:id="rId3"/>
              </a:rPr>
              <a:t>20 Super-Effective AI Prompts for Health - alive magazine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 20 AI Prompts for Personal Finance </a:t>
            </a:r>
            <a:r>
              <a:rPr lang="en-US" dirty="0">
                <a:hlinkClick r:id="rId4"/>
              </a:rPr>
              <a:t>Top 20 AI Prompts for Personal Finance (Copy/Paste Ready) –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17 Top ChatGPT Prompts for Personal Finance </a:t>
            </a:r>
            <a:r>
              <a:rPr lang="en-US" dirty="0">
                <a:hlinkClick r:id="rId5"/>
              </a:rPr>
              <a:t>17 Top ChatGPT Prompts for Personal Finance [UPDATED]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AI to optimize your health </a:t>
            </a:r>
            <a:r>
              <a:rPr lang="en-US" dirty="0">
                <a:hlinkClick r:id="rId6"/>
              </a:rPr>
              <a:t>https://consciouscityguide.com/how-to-use-ai-to-be-your-health-expert/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AI is Transforming Fitness Apps </a:t>
            </a:r>
            <a:r>
              <a:rPr lang="en-US" dirty="0">
                <a:hlinkClick r:id="rId7"/>
              </a:rPr>
              <a:t>https://www.healthandfitness.org/improve-your-club/how-ai-is-transforming-fitness-apps/#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Biohacking meets AI: Digital tools to track and enhance vitality </a:t>
            </a:r>
            <a:r>
              <a:rPr lang="en-US" dirty="0">
                <a:hlinkClick r:id="rId8"/>
              </a:rPr>
              <a:t>https://worldhealth.net/news/biohacking-meets-ai-digital-tools/#:~:text=The%20modern%20biohacker's%20toolkit%20is,can%20deliver%20insights%20in%20seconds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 for Health – Benefits of AI in Healthcare </a:t>
            </a:r>
            <a:r>
              <a:rPr lang="en-US" dirty="0">
                <a:hlinkClick r:id="rId9"/>
              </a:rPr>
              <a:t>https://www.sbm.org/healthy-living/ai-for-health-benefits-of-ai-in-healthcare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 Ways You Can Use ChatGPT for Your Mental Health and Wellness </a:t>
            </a:r>
            <a:r>
              <a:rPr lang="en-US" dirty="0">
                <a:hlinkClick r:id="rId10"/>
              </a:rPr>
              <a:t>7 Ways You Can Use ChatGPT for Your Mental Health and Wellness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She built herself an AI family on ChatGPT </a:t>
            </a:r>
            <a:r>
              <a:rPr lang="en-US" dirty="0">
                <a:hlinkClick r:id="rId11"/>
              </a:rPr>
              <a:t>She built herself an AI family on ChatGPT. It can get complicated.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Do’s &amp; Don’ts of Using ChatGPT as Your AI Therapist </a:t>
            </a:r>
            <a:r>
              <a:rPr lang="en-US" dirty="0">
                <a:hlinkClick r:id="rId12"/>
              </a:rPr>
              <a:t>The Do’s &amp; Don’ts of Using ChatGPT as Your AI therapist | Lisa Chen &amp; Associates Therapy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New Personalized AI Nutritionist </a:t>
            </a:r>
            <a:r>
              <a:rPr lang="en-US" dirty="0">
                <a:hlinkClick r:id="rId13"/>
              </a:rPr>
              <a:t>The New Personalized AI Nutritionist - The Decision Lab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42+ Best AI Health Apps for Your Smart Wellness in 2025 </a:t>
            </a:r>
            <a:r>
              <a:rPr lang="en-US" dirty="0">
                <a:hlinkClick r:id="rId14"/>
              </a:rPr>
              <a:t>42+ Best AI Health Apps for Your Smart Wellness in 2025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405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7399B-3712-6D75-2304-46D774B3AD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D938C-2503-3A4B-01F4-3786D410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3" y="523995"/>
            <a:ext cx="6205057" cy="507851"/>
          </a:xfrm>
        </p:spPr>
        <p:txBody>
          <a:bodyPr/>
          <a:lstStyle/>
          <a:p>
            <a:r>
              <a:rPr lang="en-US" dirty="0"/>
              <a:t>Influencers  You May Want to Look 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FCD1F-CD8E-A085-216E-F0FA641034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633" y="1432435"/>
            <a:ext cx="3775075" cy="3090862"/>
          </a:xfrm>
        </p:spPr>
        <p:txBody>
          <a:bodyPr/>
          <a:lstStyle/>
          <a:p>
            <a:r>
              <a:rPr lang="en-US" b="1" dirty="0"/>
              <a:t>Plant Based or Whole Foods</a:t>
            </a:r>
          </a:p>
          <a:p>
            <a:r>
              <a:rPr lang="en-US" dirty="0"/>
              <a:t>Esselstyn (Caldwell, Rip, Jane)</a:t>
            </a:r>
          </a:p>
          <a:p>
            <a:r>
              <a:rPr lang="en-US" dirty="0"/>
              <a:t>Forks over Knives</a:t>
            </a:r>
          </a:p>
          <a:p>
            <a:r>
              <a:rPr lang="en-US" dirty="0"/>
              <a:t>Engine 2 Engine</a:t>
            </a:r>
          </a:p>
          <a:p>
            <a:r>
              <a:rPr lang="en-US" dirty="0"/>
              <a:t>Dr Neal Barnard</a:t>
            </a:r>
          </a:p>
          <a:p>
            <a:r>
              <a:rPr lang="en-US" dirty="0"/>
              <a:t>Joy Bauer @joybauer</a:t>
            </a:r>
          </a:p>
          <a:p>
            <a:endParaRPr lang="en-US" dirty="0"/>
          </a:p>
          <a:p>
            <a:r>
              <a:rPr lang="en-US" b="1" dirty="0"/>
              <a:t>Diabetes</a:t>
            </a:r>
          </a:p>
          <a:p>
            <a:r>
              <a:rPr lang="en-US" dirty="0"/>
              <a:t>Glucose Goddess</a:t>
            </a:r>
          </a:p>
          <a:p>
            <a:r>
              <a:rPr lang="en-US" dirty="0"/>
              <a:t>Mastering Diabetes</a:t>
            </a:r>
          </a:p>
          <a:p>
            <a:endParaRPr lang="en-US" dirty="0"/>
          </a:p>
          <a:p>
            <a:r>
              <a:rPr lang="en-US" b="1" dirty="0"/>
              <a:t>Wellness and Longevity</a:t>
            </a:r>
          </a:p>
          <a:p>
            <a:r>
              <a:rPr lang="en-US" dirty="0"/>
              <a:t>Peter Attia</a:t>
            </a:r>
          </a:p>
          <a:p>
            <a:r>
              <a:rPr lang="en-US" dirty="0"/>
              <a:t>Dr Mark Hyman</a:t>
            </a:r>
          </a:p>
          <a:p>
            <a:r>
              <a:rPr lang="en-US" dirty="0"/>
              <a:t>Lifespan.io</a:t>
            </a:r>
          </a:p>
        </p:txBody>
      </p:sp>
    </p:spTree>
    <p:extLst>
      <p:ext uri="{BB962C8B-B14F-4D97-AF65-F5344CB8AC3E}">
        <p14:creationId xmlns:p14="http://schemas.microsoft.com/office/powerpoint/2010/main" val="6761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A7CA5-5407-47A6-E389-10AD88B2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F9306E-6C2E-79EC-EF4E-9CCE012BB8F3}"/>
              </a:ext>
            </a:extLst>
          </p:cNvPr>
          <p:cNvSpPr/>
          <p:nvPr/>
        </p:nvSpPr>
        <p:spPr>
          <a:xfrm>
            <a:off x="944136" y="-2103"/>
            <a:ext cx="7638393" cy="513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685800" rtl="0"/>
            <a:endParaRPr lang="en-US" sz="1350" kern="120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3461ED08-2968-21FB-9062-C7FAFEBEE76D}"/>
              </a:ext>
            </a:extLst>
          </p:cNvPr>
          <p:cNvSpPr/>
          <p:nvPr/>
        </p:nvSpPr>
        <p:spPr>
          <a:xfrm>
            <a:off x="-2192527" y="1"/>
            <a:ext cx="4014290" cy="5143499"/>
          </a:xfrm>
          <a:prstGeom prst="flowChartInputOutput">
            <a:avLst/>
          </a:prstGeom>
          <a:blipFill dpi="0" rotWithShape="1">
            <a:blip r:embed="rId3"/>
            <a:srcRect/>
            <a:tile tx="-2794000" ty="0" sx="57000" sy="57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lang="en-US" sz="1350" kern="1200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419F56-6F19-1BD9-3160-F9904472C12C}"/>
              </a:ext>
            </a:extLst>
          </p:cNvPr>
          <p:cNvSpPr txBox="1"/>
          <p:nvPr/>
        </p:nvSpPr>
        <p:spPr>
          <a:xfrm>
            <a:off x="3964259" y="4723869"/>
            <a:ext cx="29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/>
            <a:r>
              <a:rPr lang="en-US" sz="2400" kern="1200">
                <a:solidFill>
                  <a:srgbClr val="000000"/>
                </a:solidFill>
                <a:latin typeface="Aptos Black" panose="020F0502020204030204" pitchFamily="34" charset="0"/>
                <a:ea typeface="+mn-ea"/>
                <a:cs typeface="+mn-cs"/>
              </a:rPr>
              <a:t>Hosting Sponsor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76F7B-9813-7C2C-E901-649FF137451A}"/>
              </a:ext>
            </a:extLst>
          </p:cNvPr>
          <p:cNvCxnSpPr>
            <a:cxnSpLocks/>
          </p:cNvCxnSpPr>
          <p:nvPr/>
        </p:nvCxnSpPr>
        <p:spPr>
          <a:xfrm>
            <a:off x="2094527" y="1207452"/>
            <a:ext cx="5446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466B4-A196-68A5-42DF-DCDB1C19E574}"/>
              </a:ext>
            </a:extLst>
          </p:cNvPr>
          <p:cNvSpPr txBox="1"/>
          <p:nvPr/>
        </p:nvSpPr>
        <p:spPr>
          <a:xfrm>
            <a:off x="5643168" y="1837691"/>
            <a:ext cx="17132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/>
            <a:r>
              <a:rPr lang="en-US" sz="2100" kern="1200">
                <a:solidFill>
                  <a:srgbClr val="000000"/>
                </a:solidFill>
                <a:latin typeface="Aptos Black" panose="020F0502020204030204" pitchFamily="34" charset="0"/>
                <a:ea typeface="+mn-ea"/>
                <a:cs typeface="+mn-cs"/>
              </a:rPr>
              <a:t>Gold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5F89D4-B5E2-B86D-9BAF-E4E287B284AE}"/>
              </a:ext>
            </a:extLst>
          </p:cNvPr>
          <p:cNvSpPr txBox="1"/>
          <p:nvPr/>
        </p:nvSpPr>
        <p:spPr>
          <a:xfrm>
            <a:off x="5319318" y="3698204"/>
            <a:ext cx="1713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/>
            <a:r>
              <a:rPr lang="en-US" sz="1500" kern="1200">
                <a:solidFill>
                  <a:srgbClr val="000000"/>
                </a:solidFill>
                <a:latin typeface="Aptos Black" panose="020F0502020204030204" pitchFamily="34" charset="0"/>
                <a:ea typeface="+mn-ea"/>
                <a:cs typeface="+mn-cs"/>
              </a:rPr>
              <a:t>In Kind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DAA2E9-608B-7EA5-7268-E16496BDA458}"/>
              </a:ext>
            </a:extLst>
          </p:cNvPr>
          <p:cNvCxnSpPr>
            <a:cxnSpLocks/>
          </p:cNvCxnSpPr>
          <p:nvPr/>
        </p:nvCxnSpPr>
        <p:spPr>
          <a:xfrm>
            <a:off x="1735931" y="4104668"/>
            <a:ext cx="5842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30FD9B-A80F-C537-2050-BB24B1098020}"/>
              </a:ext>
            </a:extLst>
          </p:cNvPr>
          <p:cNvSpPr txBox="1"/>
          <p:nvPr/>
        </p:nvSpPr>
        <p:spPr>
          <a:xfrm>
            <a:off x="5466956" y="2943044"/>
            <a:ext cx="171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/>
            <a:r>
              <a:rPr lang="en-US" kern="1200">
                <a:solidFill>
                  <a:srgbClr val="000000"/>
                </a:solidFill>
                <a:latin typeface="Aptos Black" panose="020F0502020204030204" pitchFamily="34" charset="0"/>
                <a:ea typeface="+mn-ea"/>
                <a:cs typeface="+mn-cs"/>
              </a:rPr>
              <a:t>Silver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4CE78F52-774A-D356-CC4F-4EB2DE0A88D2}"/>
              </a:ext>
            </a:extLst>
          </p:cNvPr>
          <p:cNvSpPr txBox="1">
            <a:spLocks/>
          </p:cNvSpPr>
          <p:nvPr/>
        </p:nvSpPr>
        <p:spPr>
          <a:xfrm>
            <a:off x="2111483" y="173592"/>
            <a:ext cx="5266730" cy="86026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3300" b="1">
                <a:solidFill>
                  <a:srgbClr val="000000"/>
                </a:solidFill>
                <a:latin typeface="Source Sans Pro"/>
              </a:rPr>
              <a:t>Boston Code Camp</a:t>
            </a:r>
            <a:br>
              <a:rPr lang="en-US" sz="3300" b="1">
                <a:solidFill>
                  <a:srgbClr val="000000"/>
                </a:solidFill>
                <a:latin typeface="Source Sans Pro"/>
              </a:rPr>
            </a:br>
            <a:r>
              <a:rPr lang="en-US" sz="3300" b="1">
                <a:solidFill>
                  <a:srgbClr val="000000"/>
                </a:solidFill>
                <a:latin typeface="Source Sans Pro"/>
              </a:rPr>
              <a:t>   </a:t>
            </a:r>
            <a:r>
              <a:rPr lang="en-US" sz="3000" b="1" i="1">
                <a:solidFill>
                  <a:srgbClr val="000000"/>
                </a:solidFill>
                <a:latin typeface="Source Sans Pro"/>
              </a:rPr>
              <a:t>Thanks to our Sponsors!</a:t>
            </a:r>
            <a:endParaRPr lang="en-US" sz="3000" i="1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32" name="Picture 31" descr="A white circle with black text and a city skyline&#10;&#10;AI-generated content may be incorrect.">
            <a:extLst>
              <a:ext uri="{FF2B5EF4-FFF2-40B4-BE49-F238E27FC236}">
                <a16:creationId xmlns:a16="http://schemas.microsoft.com/office/drawing/2014/main" id="{EFE758F8-7CB7-3F40-C18B-D690B38A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9" r="5116" b="3"/>
          <a:stretch>
            <a:fillRect/>
          </a:stretch>
        </p:blipFill>
        <p:spPr>
          <a:xfrm>
            <a:off x="2111483" y="97407"/>
            <a:ext cx="829764" cy="9010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5E28EE-0256-F207-E5E8-894FC899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31" y="2207762"/>
            <a:ext cx="2151064" cy="650322"/>
          </a:xfrm>
          <a:prstGeom prst="rect">
            <a:avLst/>
          </a:prstGeom>
        </p:spPr>
      </p:pic>
      <p:pic>
        <p:nvPicPr>
          <p:cNvPr id="34" name="Picture 33" descr="A blue and black logo&#10;&#10;AI-generated content may be incorrect.">
            <a:extLst>
              <a:ext uri="{FF2B5EF4-FFF2-40B4-BE49-F238E27FC236}">
                <a16:creationId xmlns:a16="http://schemas.microsoft.com/office/drawing/2014/main" id="{4342DD3B-28FE-8734-AF29-88774FFE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323" y="2693357"/>
            <a:ext cx="2364242" cy="709273"/>
          </a:xfrm>
          <a:prstGeom prst="rect">
            <a:avLst/>
          </a:prstGeom>
        </p:spPr>
      </p:pic>
      <p:pic>
        <p:nvPicPr>
          <p:cNvPr id="35" name="Picture 34" descr="A close up of a logo&#10;&#10;AI-generated content may be incorrect.">
            <a:extLst>
              <a:ext uri="{FF2B5EF4-FFF2-40B4-BE49-F238E27FC236}">
                <a16:creationId xmlns:a16="http://schemas.microsoft.com/office/drawing/2014/main" id="{DDE28A17-2A0A-6BC4-9178-49EA6449A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426" y="2508544"/>
            <a:ext cx="1375481" cy="366795"/>
          </a:xfrm>
          <a:prstGeom prst="rect">
            <a:avLst/>
          </a:prstGeom>
        </p:spPr>
      </p:pic>
      <p:pic>
        <p:nvPicPr>
          <p:cNvPr id="16" name="Picture 15" descr="A silver medal with red and white ribbon&#10;&#10;AI-generated content may be incorrect.">
            <a:extLst>
              <a:ext uri="{FF2B5EF4-FFF2-40B4-BE49-F238E27FC236}">
                <a16:creationId xmlns:a16="http://schemas.microsoft.com/office/drawing/2014/main" id="{F39DA018-302D-44D9-9782-EED9BDD0D0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03" y="2333890"/>
            <a:ext cx="677705" cy="8602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EAC9DD-A5A6-82D4-42AC-B157853E4D0E}"/>
              </a:ext>
            </a:extLst>
          </p:cNvPr>
          <p:cNvCxnSpPr>
            <a:cxnSpLocks/>
          </p:cNvCxnSpPr>
          <p:nvPr/>
        </p:nvCxnSpPr>
        <p:spPr>
          <a:xfrm>
            <a:off x="2094526" y="3283835"/>
            <a:ext cx="5376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DDA35-A826-7F18-09BC-215932FB3F9F}"/>
              </a:ext>
            </a:extLst>
          </p:cNvPr>
          <p:cNvCxnSpPr>
            <a:cxnSpLocks/>
          </p:cNvCxnSpPr>
          <p:nvPr/>
        </p:nvCxnSpPr>
        <p:spPr>
          <a:xfrm>
            <a:off x="2094526" y="2230107"/>
            <a:ext cx="5159264" cy="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blue and black logo&#10;&#10;AI-generated content may be incorrect.">
            <a:extLst>
              <a:ext uri="{FF2B5EF4-FFF2-40B4-BE49-F238E27FC236}">
                <a16:creationId xmlns:a16="http://schemas.microsoft.com/office/drawing/2014/main" id="{CE881B42-4FA6-8DC9-60E7-E817DBFE3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1404" y="1676263"/>
            <a:ext cx="1808907" cy="542672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E922EE-8033-86E0-E528-D75A5BEE5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8925" y="1273408"/>
            <a:ext cx="1827897" cy="3544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7BF24C5-6F6B-3338-6DC8-8B3563A7256D}"/>
              </a:ext>
            </a:extLst>
          </p:cNvPr>
          <p:cNvGrpSpPr/>
          <p:nvPr/>
        </p:nvGrpSpPr>
        <p:grpSpPr>
          <a:xfrm>
            <a:off x="5081479" y="1448353"/>
            <a:ext cx="2263905" cy="344204"/>
            <a:chOff x="949071" y="5580555"/>
            <a:chExt cx="5958625" cy="905951"/>
          </a:xfrm>
        </p:grpSpPr>
        <p:pic>
          <p:nvPicPr>
            <p:cNvPr id="39" name="Picture 38" descr="A logo with text overlay&#10;&#10;AI-generated content may be incorrect.">
              <a:extLst>
                <a:ext uri="{FF2B5EF4-FFF2-40B4-BE49-F238E27FC236}">
                  <a16:creationId xmlns:a16="http://schemas.microsoft.com/office/drawing/2014/main" id="{F2FB764E-FCFC-3B45-9B0C-4FCB05A0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30962"/>
            <a:stretch>
              <a:fillRect/>
            </a:stretch>
          </p:blipFill>
          <p:spPr>
            <a:xfrm>
              <a:off x="949071" y="5580555"/>
              <a:ext cx="1994627" cy="905951"/>
            </a:xfrm>
            <a:prstGeom prst="rect">
              <a:avLst/>
            </a:prstGeom>
          </p:spPr>
        </p:pic>
        <p:pic>
          <p:nvPicPr>
            <p:cNvPr id="40" name="Picture 39" descr="A logo with text overlay&#10;&#10;AI-generated content may be incorrect.">
              <a:extLst>
                <a:ext uri="{FF2B5EF4-FFF2-40B4-BE49-F238E27FC236}">
                  <a16:creationId xmlns:a16="http://schemas.microsoft.com/office/drawing/2014/main" id="{D95E83B7-52D4-6321-4903-BE170D23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73135"/>
            <a:stretch>
              <a:fillRect/>
            </a:stretch>
          </p:blipFill>
          <p:spPr>
            <a:xfrm>
              <a:off x="2812506" y="5693969"/>
              <a:ext cx="4095190" cy="72381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ECAED17-DF41-4F83-6DEF-B00A395E1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0782" y="3337688"/>
            <a:ext cx="1264541" cy="379363"/>
          </a:xfrm>
          <a:prstGeom prst="rect">
            <a:avLst/>
          </a:prstGeom>
        </p:spPr>
      </p:pic>
      <p:pic>
        <p:nvPicPr>
          <p:cNvPr id="43" name="Picture 4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0B36F8B-A1FC-4FAF-752A-50BB1CDFCD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90" y="3645361"/>
            <a:ext cx="1101885" cy="3935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06C48B-B1B9-3BD6-7EA0-49035B773EE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035" y="3979592"/>
            <a:ext cx="3018255" cy="1110246"/>
          </a:xfrm>
          <a:prstGeom prst="rect">
            <a:avLst/>
          </a:prstGeom>
        </p:spPr>
      </p:pic>
      <p:sp>
        <p:nvSpPr>
          <p:cNvPr id="8" name="Flowchart: Data 7">
            <a:extLst>
              <a:ext uri="{FF2B5EF4-FFF2-40B4-BE49-F238E27FC236}">
                <a16:creationId xmlns:a16="http://schemas.microsoft.com/office/drawing/2014/main" id="{1F0142D9-D3A5-FC5E-12E1-188CE4BB2B40}"/>
              </a:ext>
            </a:extLst>
          </p:cNvPr>
          <p:cNvSpPr/>
          <p:nvPr/>
        </p:nvSpPr>
        <p:spPr>
          <a:xfrm>
            <a:off x="7383352" y="0"/>
            <a:ext cx="4014290" cy="5143499"/>
          </a:xfrm>
          <a:prstGeom prst="flowChartInputOutput">
            <a:avLst/>
          </a:prstGeom>
          <a:blipFill dpi="0" rotWithShape="1">
            <a:blip r:embed="rId3"/>
            <a:srcRect/>
            <a:tile tx="-10287000" ty="0" sx="57000" sy="57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lang="en-US" sz="1350" kern="1200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15" name="Picture 14" descr="A gold medal with a red ribbon&#10;&#10;AI-generated content may be incorrect.">
            <a:extLst>
              <a:ext uri="{FF2B5EF4-FFF2-40B4-BE49-F238E27FC236}">
                <a16:creationId xmlns:a16="http://schemas.microsoft.com/office/drawing/2014/main" id="{07A7AE21-6998-AF7C-158A-5357E2AE9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3" y="1145690"/>
            <a:ext cx="936650" cy="10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D386EC-D13C-8C60-3616-C35EF0B432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48E9AD-B8F9-1EA1-B84C-165FC8F6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A4D35-7DF5-5FDA-4B11-9DB5549302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beth.wolfset@insight.com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3"/>
              </a:rPr>
              <a:t>bswolfset@gmail.com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solidFill>
                  <a:srgbClr val="1155CC"/>
                </a:solidFill>
                <a:hlinkClick r:id="rId4"/>
              </a:rPr>
              <a:t>https://www.linkedin.com/in/beth-wolfset</a:t>
            </a:r>
            <a:endParaRPr lang="en-US" dirty="0">
              <a:solidFill>
                <a:srgbClr val="1155CC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1155CC"/>
                </a:solidFill>
              </a:rPr>
            </a:br>
            <a:r>
              <a:rPr lang="en-US" dirty="0">
                <a:hlinkClick r:id="rId5"/>
              </a:rPr>
              <a:t>https://github.com/BSWolfset/PresentationSlidedecks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7006E7-1DDC-C8F1-1A25-7FB06F7C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23" y="1"/>
            <a:ext cx="6295295" cy="120670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3CD60-70A1-4AF0-2C95-D11E04E46A46}"/>
              </a:ext>
            </a:extLst>
          </p:cNvPr>
          <p:cNvSpPr txBox="1"/>
          <p:nvPr/>
        </p:nvSpPr>
        <p:spPr>
          <a:xfrm>
            <a:off x="149784" y="1028289"/>
            <a:ext cx="49697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Disclaimers &amp;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Audience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Enabled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 1: Chat GPT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 2: Build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 3: Adding in Tracking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9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159CA-1E40-5ADC-BD3D-7EC6E10F22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20D8A-82CC-140E-F98B-BFFE004E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458247"/>
            <a:ext cx="3766009" cy="612270"/>
          </a:xfrm>
        </p:spPr>
        <p:txBody>
          <a:bodyPr/>
          <a:lstStyle/>
          <a:p>
            <a:r>
              <a:rPr lang="en-US" dirty="0"/>
              <a:t>Disclaimers &amp;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6142-9C5E-3897-33BC-3D4304151782}"/>
              </a:ext>
            </a:extLst>
          </p:cNvPr>
          <p:cNvSpPr txBox="1"/>
          <p:nvPr/>
        </p:nvSpPr>
        <p:spPr>
          <a:xfrm>
            <a:off x="170986" y="1340521"/>
            <a:ext cx="4297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Doctor, PA, or Nurse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Psychiatrist, Psychologist, or Therapist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Nutritionist or Dietician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or Occupational Therapist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AND NEITHER IS AI</a:t>
            </a:r>
          </a:p>
          <a:p>
            <a:endParaRPr lang="en-US" dirty="0"/>
          </a:p>
          <a:p>
            <a:r>
              <a:rPr lang="en-US" dirty="0"/>
              <a:t>Nothing presented here should be construed as medical advice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63240-973D-725F-AC37-154464579088}"/>
              </a:ext>
            </a:extLst>
          </p:cNvPr>
          <p:cNvSpPr txBox="1"/>
          <p:nvPr/>
        </p:nvSpPr>
        <p:spPr>
          <a:xfrm>
            <a:off x="4702842" y="1340521"/>
            <a:ext cx="4389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dirty="0">
                <a:solidFill>
                  <a:srgbClr val="00B050"/>
                </a:solidFill>
              </a:rPr>
              <a:t>AM</a:t>
            </a:r>
            <a:r>
              <a:rPr lang="en-US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Data Architect with 35+ years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Mother and Grandmother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 and Colleague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Woman in her goddess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living her best life</a:t>
            </a:r>
          </a:p>
        </p:txBody>
      </p:sp>
    </p:spTree>
    <p:extLst>
      <p:ext uri="{BB962C8B-B14F-4D97-AF65-F5344CB8AC3E}">
        <p14:creationId xmlns:p14="http://schemas.microsoft.com/office/powerpoint/2010/main" val="137458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B386E-35DC-2CEB-17A4-1C58823421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0856" y="1375737"/>
            <a:ext cx="8320895" cy="1415772"/>
          </a:xfrm>
        </p:spPr>
        <p:txBody>
          <a:bodyPr/>
          <a:lstStyle/>
          <a:p>
            <a:r>
              <a:rPr lang="en-US" sz="1400" dirty="0"/>
              <a:t>Definition of Wellness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Holistic integration of physical, mental, and spiritual well being, fueling the body, engaging the mind, nurturing the spirit.  It is more than physical health (nutrition, exercise and weight management).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 pursuit of optimal physical, emotional, social and spiritual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 pursuit of activities, choices and lifestyles tat lead to a state of holistic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Focus on conventional, Holistic and natural approaches to self-healing and preventative care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56023-1F59-0610-E77B-55B2AD22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67550"/>
            <a:ext cx="3766009" cy="654453"/>
          </a:xfrm>
        </p:spPr>
        <p:txBody>
          <a:bodyPr/>
          <a:lstStyle/>
          <a:p>
            <a:r>
              <a:rPr lang="en-US" dirty="0"/>
              <a:t>Definitions - Wellness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60F4-14F8-61E3-CB96-02B0B6BB7E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1FA06-90CB-0322-791A-FE804A5F8F1B}"/>
              </a:ext>
            </a:extLst>
          </p:cNvPr>
          <p:cNvSpPr txBox="1"/>
          <p:nvPr/>
        </p:nvSpPr>
        <p:spPr>
          <a:xfrm>
            <a:off x="310896" y="2705725"/>
            <a:ext cx="2964940" cy="141577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/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Mindful Eating and Balanced Nutrition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Daily Movement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Stress reduction, Breathwork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Quality Sleep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Daily Meditation, Spiritual, Prayer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Gratitude Practices or 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2C290-E22B-E835-68A2-3B3B12061D1C}"/>
              </a:ext>
            </a:extLst>
          </p:cNvPr>
          <p:cNvSpPr txBox="1"/>
          <p:nvPr/>
        </p:nvSpPr>
        <p:spPr>
          <a:xfrm>
            <a:off x="3778500" y="2921168"/>
            <a:ext cx="370744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Supplements and Oils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Connection to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Social Connections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Detox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Art, Music, Creative Writing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Volunteering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2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D8E7-14F3-9060-FB24-5F0FC935D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77FC4D-662A-19AB-0869-C606E2A38A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0895" y="1336649"/>
            <a:ext cx="8275923" cy="1586433"/>
          </a:xfrm>
        </p:spPr>
        <p:txBody>
          <a:bodyPr/>
          <a:lstStyle/>
          <a:p>
            <a:r>
              <a:rPr lang="en-US" sz="1400" dirty="0"/>
              <a:t>Definition of Biohacking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DIY hacks to self-care that uses everything from lifestyle changes to high-tech tools and science to improve your health and live longer.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your body as an experiment to hack your health for longevity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Making changes or hacks to your body or lifestyle to improve your health, brainpower, or athletic 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biological experimentation (as by gene editing or the use of drugs or implants) done to improve the qualities or capabilities of living organisms especially by individuals and groups working outside a traditional medical or scientific research environment, often done on one’s own body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931F9-0F0A-F324-5CDA-401B78E4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4" y="546091"/>
            <a:ext cx="3766009" cy="330834"/>
          </a:xfrm>
        </p:spPr>
        <p:txBody>
          <a:bodyPr/>
          <a:lstStyle/>
          <a:p>
            <a:r>
              <a:rPr lang="en-US" dirty="0"/>
              <a:t>Definitions - Biohacking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582A8-96DF-FBAC-AB98-442C91CDA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CBFE-35AA-AF91-F242-F40A9E987941}"/>
              </a:ext>
            </a:extLst>
          </p:cNvPr>
          <p:cNvSpPr txBox="1"/>
          <p:nvPr/>
        </p:nvSpPr>
        <p:spPr>
          <a:xfrm>
            <a:off x="310895" y="3020518"/>
            <a:ext cx="32567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Diet, intermittent fasting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Sleep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Exercise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Gene Editing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Neurostimulation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Hormone Regulation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8F9D0-D3CF-8DBA-5DA3-C32CC94C6F54}"/>
              </a:ext>
            </a:extLst>
          </p:cNvPr>
          <p:cNvSpPr txBox="1"/>
          <p:nvPr/>
        </p:nvSpPr>
        <p:spPr>
          <a:xfrm>
            <a:off x="4572000" y="3020518"/>
            <a:ext cx="29081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Devices: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Tracking nutrition, hydration, exercise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Smart watches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HRV sensors </a:t>
            </a:r>
          </a:p>
        </p:txBody>
      </p:sp>
    </p:spTree>
    <p:extLst>
      <p:ext uri="{BB962C8B-B14F-4D97-AF65-F5344CB8AC3E}">
        <p14:creationId xmlns:p14="http://schemas.microsoft.com/office/powerpoint/2010/main" val="37033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A723A-45CC-2085-8E3C-411D5CAFF5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ED084-CEAD-7D84-E7D6-E2B686E5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4" y="472080"/>
            <a:ext cx="3766009" cy="464805"/>
          </a:xfrm>
        </p:spPr>
        <p:txBody>
          <a:bodyPr/>
          <a:lstStyle/>
          <a:p>
            <a:r>
              <a:rPr lang="en-US" dirty="0"/>
              <a:t>Audience Experience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836EB7-777A-7B21-73EE-753E3A735630}"/>
              </a:ext>
            </a:extLst>
          </p:cNvPr>
          <p:cNvSpPr txBox="1">
            <a:spLocks/>
          </p:cNvSpPr>
          <p:nvPr/>
        </p:nvSpPr>
        <p:spPr>
          <a:xfrm>
            <a:off x="1872503" y="1696355"/>
            <a:ext cx="1737360" cy="228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Exercise: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Program</a:t>
            </a:r>
            <a:r>
              <a:rPr lang="en-US" sz="1000" dirty="0"/>
              <a:t>: Gym, Personal Trainer,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Cadence</a:t>
            </a:r>
            <a:r>
              <a:rPr lang="en-US" sz="1000" dirty="0"/>
              <a:t>: Daily, Rotation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Tracking</a:t>
            </a:r>
            <a:r>
              <a:rPr lang="en-US" sz="1000" dirty="0"/>
              <a:t>: Smartwatch, </a:t>
            </a:r>
            <a:r>
              <a:rPr lang="en-US" sz="1000" dirty="0" err="1"/>
              <a:t>FitBit</a:t>
            </a:r>
            <a:r>
              <a:rPr lang="en-US" sz="1000" dirty="0"/>
              <a:t>, Garmin, WHOOP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79ED2E-D76E-2C15-A8B8-D13E5CF7750C}"/>
              </a:ext>
            </a:extLst>
          </p:cNvPr>
          <p:cNvSpPr txBox="1">
            <a:spLocks/>
          </p:cNvSpPr>
          <p:nvPr/>
        </p:nvSpPr>
        <p:spPr>
          <a:xfrm>
            <a:off x="5526643" y="1696355"/>
            <a:ext cx="1737360" cy="228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Sleep</a:t>
            </a:r>
            <a:r>
              <a:rPr lang="en-US" sz="10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Cadence: </a:t>
            </a:r>
            <a:r>
              <a:rPr lang="en-US" sz="1000" dirty="0"/>
              <a:t>Whenever tired, same time each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Tracking</a:t>
            </a:r>
            <a:r>
              <a:rPr lang="en-US" sz="1000" dirty="0"/>
              <a:t>: Smartwatch,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Devices</a:t>
            </a:r>
            <a:r>
              <a:rPr lang="en-US" sz="1000" dirty="0"/>
              <a:t>: CPAP, Inspire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BEB5688-22A0-EA3B-6D92-60874E75B789}"/>
              </a:ext>
            </a:extLst>
          </p:cNvPr>
          <p:cNvSpPr txBox="1">
            <a:spLocks/>
          </p:cNvSpPr>
          <p:nvPr/>
        </p:nvSpPr>
        <p:spPr>
          <a:xfrm>
            <a:off x="7353712" y="1696355"/>
            <a:ext cx="1737360" cy="228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Stress or Meditation or Prayer: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Program</a:t>
            </a:r>
            <a:r>
              <a:rPr lang="en-US" sz="1100" dirty="0"/>
              <a:t>: </a:t>
            </a:r>
            <a:r>
              <a:rPr lang="en-US" sz="1000" dirty="0"/>
              <a:t>Individual, Organized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Cadence</a:t>
            </a:r>
            <a:r>
              <a:rPr lang="en-US" sz="1100" dirty="0"/>
              <a:t>: </a:t>
            </a:r>
            <a:r>
              <a:rPr lang="en-US" sz="1000" dirty="0"/>
              <a:t>time each day or week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Tracking</a:t>
            </a:r>
            <a:r>
              <a:rPr lang="en-US" sz="1100" dirty="0"/>
              <a:t>: </a:t>
            </a:r>
            <a:r>
              <a:rPr lang="en-US" sz="1000" dirty="0"/>
              <a:t>App, Calm, Breathe, </a:t>
            </a:r>
            <a:r>
              <a:rPr lang="en-US" sz="1000" dirty="0" err="1"/>
              <a:t>StressScan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Devices</a:t>
            </a:r>
            <a:r>
              <a:rPr lang="en-US" sz="1100" dirty="0"/>
              <a:t>: </a:t>
            </a:r>
            <a:r>
              <a:rPr lang="en-US" sz="1000" dirty="0" err="1"/>
              <a:t>SmartWatch</a:t>
            </a:r>
            <a:r>
              <a:rPr lang="en-US" sz="1000" dirty="0"/>
              <a:t>, Oura ring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D01C6AC-7CCF-0CF1-6496-BE1326EAB42E}"/>
              </a:ext>
            </a:extLst>
          </p:cNvPr>
          <p:cNvSpPr txBox="1">
            <a:spLocks/>
          </p:cNvSpPr>
          <p:nvPr/>
        </p:nvSpPr>
        <p:spPr>
          <a:xfrm>
            <a:off x="3699573" y="1696355"/>
            <a:ext cx="1737360" cy="228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Medical Monitoring: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Types:</a:t>
            </a:r>
            <a:r>
              <a:rPr lang="en-US" sz="1100" dirty="0"/>
              <a:t> </a:t>
            </a:r>
            <a:r>
              <a:rPr lang="en-US" sz="1000" dirty="0"/>
              <a:t>Weight, Blood Pressure, Pulse, Glucose, Heart Rate, Blood Thinner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Cadence:</a:t>
            </a:r>
            <a:r>
              <a:rPr lang="en-US" sz="1100" dirty="0"/>
              <a:t> </a:t>
            </a:r>
            <a:r>
              <a:rPr lang="en-US" sz="1000" dirty="0"/>
              <a:t>Daily, Multi 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Tracking:</a:t>
            </a:r>
            <a:r>
              <a:rPr lang="en-US" sz="1100" dirty="0"/>
              <a:t> </a:t>
            </a:r>
            <a:r>
              <a:rPr lang="en-US" sz="1000" dirty="0"/>
              <a:t>Smartwatch, </a:t>
            </a:r>
            <a:r>
              <a:rPr lang="en-US" sz="1000" dirty="0" err="1"/>
              <a:t>SmartPhone</a:t>
            </a:r>
            <a:r>
              <a:rPr lang="en-US" sz="1000" dirty="0"/>
              <a:t>,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/>
              <a:t>Devices:</a:t>
            </a:r>
            <a:r>
              <a:rPr lang="en-US" sz="1000" dirty="0"/>
              <a:t> Scale, CGM, Glucometer, Pulse Oximeter, BP Cuff, </a:t>
            </a:r>
            <a:r>
              <a:rPr lang="en-US" sz="1000" dirty="0" err="1"/>
              <a:t>Kardiamobile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0CD175-9F06-3820-4926-5432FCE98376}"/>
              </a:ext>
            </a:extLst>
          </p:cNvPr>
          <p:cNvSpPr/>
          <p:nvPr/>
        </p:nvSpPr>
        <p:spPr>
          <a:xfrm>
            <a:off x="45433" y="1696355"/>
            <a:ext cx="1737360" cy="228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Nutrition: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chemeClr val="tx1"/>
                </a:solidFill>
              </a:rPr>
              <a:t>Diet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tx1"/>
                </a:solidFill>
              </a:rPr>
              <a:t>Keto, Whole Foods, Plant Based, Vegetarian, Vegan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chemeClr val="tx1"/>
                </a:solidFill>
              </a:rPr>
              <a:t>Cadence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tx1"/>
                </a:solidFill>
              </a:rPr>
              <a:t>Intermittent Fasting, Do not eat after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chemeClr val="tx1"/>
                </a:solidFill>
              </a:rPr>
              <a:t>Tracking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tx1"/>
                </a:solidFill>
              </a:rPr>
              <a:t>My Fitness Pal, </a:t>
            </a:r>
            <a:r>
              <a:rPr lang="en-US" sz="1000" dirty="0" err="1">
                <a:solidFill>
                  <a:schemeClr val="tx1"/>
                </a:solidFill>
              </a:rPr>
              <a:t>LiveStrong</a:t>
            </a:r>
            <a:r>
              <a:rPr lang="en-US" sz="1000" dirty="0">
                <a:solidFill>
                  <a:schemeClr val="tx1"/>
                </a:solidFill>
              </a:rPr>
              <a:t>, Weight Watchers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6" grpId="0" uiExpand="1" build="allAtOnce" animBg="1"/>
      <p:bldP spid="7" grpId="0" uiExpand="1" build="allAtOnce" animBg="1"/>
      <p:bldP spid="8" grpId="0" uiExpand="1" build="allAtOnce" animBg="1"/>
      <p:bldP spid="11" grpId="0" uiExpand="1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E5BB4-7FFB-0D4A-ED5E-5633F47096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02C49-E9DF-CDCF-03BE-052146EA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60" y="457090"/>
            <a:ext cx="3766009" cy="599717"/>
          </a:xfrm>
        </p:spPr>
        <p:txBody>
          <a:bodyPr/>
          <a:lstStyle/>
          <a:p>
            <a:r>
              <a:rPr lang="en-US" dirty="0"/>
              <a:t>AI Enabled 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3E56D-06F6-055A-6118-6C1303670C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8858" y="1448831"/>
            <a:ext cx="2011680" cy="2743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1400" b="1" dirty="0"/>
              <a:t>Nutrition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Foodvisor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HealthifyMe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Lose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Lumen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MyFitnessPal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Nourish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SnapCalorie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Yuca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855A240-5CB2-8716-1647-192CBA08D660}"/>
              </a:ext>
            </a:extLst>
          </p:cNvPr>
          <p:cNvSpPr txBox="1">
            <a:spLocks/>
          </p:cNvSpPr>
          <p:nvPr/>
        </p:nvSpPr>
        <p:spPr>
          <a:xfrm>
            <a:off x="3115094" y="1448831"/>
            <a:ext cx="2011680" cy="2743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Fitness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EvolveAI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Fitbod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FitnessAI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Freeletics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HealthifyMe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JuggernautAI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MyFitnessPal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Nike Training Club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Planfit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Strava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Sworkit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A453B7F-9018-7F4A-D268-3F5142FD1DC7}"/>
              </a:ext>
            </a:extLst>
          </p:cNvPr>
          <p:cNvSpPr txBox="1">
            <a:spLocks/>
          </p:cNvSpPr>
          <p:nvPr/>
        </p:nvSpPr>
        <p:spPr>
          <a:xfrm>
            <a:off x="6081329" y="1448831"/>
            <a:ext cx="2011680" cy="2743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lIns="0" tIns="0" rIns="0" bIns="0">
            <a:noAutofit/>
          </a:bodyPr>
          <a:lstStyle>
            <a:lvl1pPr marL="0" eaLnBrk="1" hangingPunct="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07935" eaLnBrk="1" hangingPunct="1">
              <a:defRPr sz="1200">
                <a:latin typeface="+mn-lt"/>
                <a:ea typeface="+mn-ea"/>
                <a:cs typeface="+mn-cs"/>
              </a:defRPr>
            </a:lvl2pPr>
            <a:lvl3pPr marL="415869" eaLnBrk="1" hangingPunct="1">
              <a:defRPr sz="1200">
                <a:latin typeface="+mn-lt"/>
                <a:ea typeface="+mn-ea"/>
                <a:cs typeface="+mn-cs"/>
              </a:defRPr>
            </a:lvl3pPr>
            <a:lvl4pPr marL="623804" eaLnBrk="1" hangingPunct="1">
              <a:defRPr sz="1200">
                <a:latin typeface="+mn-lt"/>
                <a:ea typeface="+mn-ea"/>
                <a:cs typeface="+mn-cs"/>
              </a:defRPr>
            </a:lvl4pPr>
            <a:lvl5pPr marL="831738" eaLnBrk="1" hangingPunct="1">
              <a:defRPr sz="1200">
                <a:latin typeface="+mn-lt"/>
                <a:ea typeface="+mn-ea"/>
                <a:cs typeface="+mn-cs"/>
              </a:defRPr>
            </a:lvl5pPr>
            <a:lvl6pPr marL="1039673" eaLnBrk="1" hangingPunct="1">
              <a:defRPr>
                <a:latin typeface="+mn-lt"/>
                <a:ea typeface="+mn-ea"/>
                <a:cs typeface="+mn-cs"/>
              </a:defRPr>
            </a:lvl6pPr>
            <a:lvl7pPr marL="1247607" eaLnBrk="1" hangingPunct="1">
              <a:defRPr>
                <a:latin typeface="+mn-lt"/>
                <a:ea typeface="+mn-ea"/>
                <a:cs typeface="+mn-cs"/>
              </a:defRPr>
            </a:lvl7pPr>
            <a:lvl8pPr marL="1455542" eaLnBrk="1" hangingPunct="1">
              <a:defRPr>
                <a:latin typeface="+mn-lt"/>
                <a:ea typeface="+mn-ea"/>
                <a:cs typeface="+mn-cs"/>
              </a:defRPr>
            </a:lvl8pPr>
            <a:lvl9pPr marL="1663476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Mental Wellbeing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Ada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Betterhelp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Breathe+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Breathwrk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Headspace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Mentat</a:t>
            </a:r>
            <a:r>
              <a:rPr lang="en-US" dirty="0"/>
              <a:t>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Woebot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Wysa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96B50-F885-FD5B-6715-FA29885CF2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4CDE0-4A71-8139-E60E-521F1CC5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491194"/>
            <a:ext cx="3766009" cy="575606"/>
          </a:xfrm>
        </p:spPr>
        <p:txBody>
          <a:bodyPr/>
          <a:lstStyle/>
          <a:p>
            <a:r>
              <a:rPr lang="en-US" dirty="0"/>
              <a:t>Personality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88E4C-AA82-8B05-D09B-697AC0A66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6680" y="1275716"/>
            <a:ext cx="3775075" cy="3780583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People have different personalities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Personality Types: 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Director (A)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Socializer (B)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Thinker (C)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Supporter (D)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DISC: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Dominance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Influence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Steadiness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Conscientiousness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Big Five Model: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Extraversion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Agreeableness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Conscientiousness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Neuroticism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Openness to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Insights Discovery: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Red (assertive, results-driven)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Yellow (outgoing, enthusiastic)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Green (calm, empathetic)</a:t>
            </a:r>
          </a:p>
          <a:p>
            <a:pPr marL="379385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Blue (logical, precise). </a:t>
            </a:r>
          </a:p>
        </p:txBody>
      </p:sp>
      <p:sp>
        <p:nvSpPr>
          <p:cNvPr id="6" name="AutoShape 4" descr="Four Primary Temperaments">
            <a:extLst>
              <a:ext uri="{FF2B5EF4-FFF2-40B4-BE49-F238E27FC236}">
                <a16:creationId xmlns:a16="http://schemas.microsoft.com/office/drawing/2014/main" id="{5F09C11B-D91E-9D9C-5FC6-98F68D24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1973580" cy="19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E961B-F894-33BC-D719-58AF39284CC4}"/>
              </a:ext>
            </a:extLst>
          </p:cNvPr>
          <p:cNvSpPr txBox="1"/>
          <p:nvPr/>
        </p:nvSpPr>
        <p:spPr>
          <a:xfrm>
            <a:off x="6729983" y="2921172"/>
            <a:ext cx="2103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AI ‘Personality’ Traits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Non-judgmental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Impulsive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Insecure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Know-it-All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Anonymous?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Intelligent?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Can you change the personality of the AI with the prompt?</a:t>
            </a:r>
            <a:endParaRPr lang="en-US" dirty="0"/>
          </a:p>
        </p:txBody>
      </p:sp>
      <p:pic>
        <p:nvPicPr>
          <p:cNvPr id="1030" name="Picture 6" descr="Insights Discovery – the science behind the colours | Change ...">
            <a:extLst>
              <a:ext uri="{FF2B5EF4-FFF2-40B4-BE49-F238E27FC236}">
                <a16:creationId xmlns:a16="http://schemas.microsoft.com/office/drawing/2014/main" id="{97907FEE-5B7D-C3F9-ACDD-95ACA93A5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8144" r="28307" b="8522"/>
          <a:stretch>
            <a:fillRect/>
          </a:stretch>
        </p:blipFill>
        <p:spPr bwMode="auto">
          <a:xfrm>
            <a:off x="2719892" y="3264536"/>
            <a:ext cx="180267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the DiSC assessment? - DiSC Profile">
            <a:extLst>
              <a:ext uri="{FF2B5EF4-FFF2-40B4-BE49-F238E27FC236}">
                <a16:creationId xmlns:a16="http://schemas.microsoft.com/office/drawing/2014/main" id="{D4EA7F40-7512-7EFC-B451-7D4EE71E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65" y="1331278"/>
            <a:ext cx="18369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26B63-C5DB-69E7-D1C3-DE7E8F1FF012}"/>
              </a:ext>
            </a:extLst>
          </p:cNvPr>
          <p:cNvSpPr txBox="1"/>
          <p:nvPr/>
        </p:nvSpPr>
        <p:spPr>
          <a:xfrm>
            <a:off x="4663252" y="1297278"/>
            <a:ext cx="24528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AI Presented as a Personality</a:t>
            </a:r>
          </a:p>
          <a:p>
            <a:r>
              <a:rPr lang="en-US" sz="1200" dirty="0">
                <a:latin typeface="+mn-lt"/>
              </a:rPr>
              <a:t>Movies: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WALL-E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Ex Machina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Blade Runner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The Terminator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Smart House</a:t>
            </a:r>
          </a:p>
          <a:p>
            <a:r>
              <a:rPr lang="en-US" sz="1200" dirty="0">
                <a:latin typeface="+mn-lt"/>
              </a:rPr>
              <a:t>Television: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Knight Rider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Westworld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Person of Interest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3175560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sight">
      <a:dk1>
        <a:srgbClr val="000000"/>
      </a:dk1>
      <a:lt1>
        <a:srgbClr val="FFFFFF"/>
      </a:lt1>
      <a:dk2>
        <a:srgbClr val="D30C55"/>
      </a:dk2>
      <a:lt2>
        <a:srgbClr val="3E332C"/>
      </a:lt2>
      <a:accent1>
        <a:srgbClr val="ED1944"/>
      </a:accent1>
      <a:accent2>
        <a:srgbClr val="D30E8C"/>
      </a:accent2>
      <a:accent3>
        <a:srgbClr val="B01C87"/>
      </a:accent3>
      <a:accent4>
        <a:srgbClr val="582873"/>
      </a:accent4>
      <a:accent5>
        <a:srgbClr val="4F93D9"/>
      </a:accent5>
      <a:accent6>
        <a:srgbClr val="57B5E6"/>
      </a:accent6>
      <a:hlink>
        <a:srgbClr val="4F93D9"/>
      </a:hlink>
      <a:folHlink>
        <a:srgbClr val="57B5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ptx" id="{BE0FC896-221E-45ED-8FF5-2B87D23A8ED2}" vid="{863EF37A-4909-48E8-AAFC-FBB75CC13155}"/>
    </a:ext>
  </a:extLst>
</a:theme>
</file>

<file path=ppt/theme/theme2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EFD8C634456A4CBC91D8FB0BD2D62D" ma:contentTypeVersion="15" ma:contentTypeDescription="Create a new document." ma:contentTypeScope="" ma:versionID="837833eefdd9c0201208e01b62b86db5">
  <xsd:schema xmlns:xsd="http://www.w3.org/2001/XMLSchema" xmlns:xs="http://www.w3.org/2001/XMLSchema" xmlns:p="http://schemas.microsoft.com/office/2006/metadata/properties" xmlns:ns2="88c9bd64-ae0f-42d0-a31c-0969fcf66089" xmlns:ns3="fc0796c4-b51c-4388-875f-77a88514bf1a" xmlns:ns4="a30488a0-d9a2-4d3e-abd4-cc85b40fd03a" targetNamespace="http://schemas.microsoft.com/office/2006/metadata/properties" ma:root="true" ma:fieldsID="5fb41ef0949fd0c381a0504230e66dc2" ns2:_="" ns3:_="" ns4:_="">
    <xsd:import namespace="88c9bd64-ae0f-42d0-a31c-0969fcf66089"/>
    <xsd:import namespace="fc0796c4-b51c-4388-875f-77a88514bf1a"/>
    <xsd:import namespace="a30488a0-d9a2-4d3e-abd4-cc85b40fd0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4:SharedWithUsers" minOccurs="0"/>
                <xsd:element ref="ns4:SharedWithDetails" minOccurs="0"/>
                <xsd:element ref="ns2:MediaServiceSearchProperties" minOccurs="0"/>
                <xsd:element ref="ns2:Reg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9bd64-ae0f-42d0-a31c-0969fcf660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Region" ma:index="22" nillable="true" ma:displayName="Region" ma:format="Dropdown" ma:internalName="Reg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U.S."/>
                    <xsd:enumeration value="Canada"/>
                    <xsd:enumeration value="EMEA"/>
                    <xsd:enumeration value="APAC"/>
                    <xsd:enumeration value="Philippines"/>
                    <xsd:enumeration value="India"/>
                    <xsd:enumeration value="GLOBAL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796c4-b51c-4388-875f-77a88514bf1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20d61d1-c318-4b63-b537-e780e75658af}" ma:internalName="TaxCatchAll" ma:showField="CatchAllData" ma:web="fc0796c4-b51c-4388-875f-77a88514b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488a0-d9a2-4d3e-abd4-cc85b40fd03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gion xmlns="88c9bd64-ae0f-42d0-a31c-0969fcf66089">
      <Value>GLOBAL</Value>
    </Region>
    <lcf76f155ced4ddcb4097134ff3c332f xmlns="88c9bd64-ae0f-42d0-a31c-0969fcf66089">
      <Terms xmlns="http://schemas.microsoft.com/office/infopath/2007/PartnerControls"/>
    </lcf76f155ced4ddcb4097134ff3c332f>
    <TaxCatchAll xmlns="fc0796c4-b51c-4388-875f-77a88514bf1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3FFE8F-1285-49D4-B4D6-09E7E08479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c9bd64-ae0f-42d0-a31c-0969fcf66089"/>
    <ds:schemaRef ds:uri="fc0796c4-b51c-4388-875f-77a88514bf1a"/>
    <ds:schemaRef ds:uri="a30488a0-d9a2-4d3e-abd4-cc85b40fd0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B8CBC7-D514-448C-BFC3-AE282AC49B65}">
  <ds:schemaRefs>
    <ds:schemaRef ds:uri="http://purl.org/dc/elements/1.1/"/>
    <ds:schemaRef ds:uri="http://purl.org/dc/dcmitype/"/>
    <ds:schemaRef ds:uri="http://schemas.openxmlformats.org/package/2006/metadata/core-properties"/>
    <ds:schemaRef ds:uri="a30488a0-d9a2-4d3e-abd4-cc85b40fd03a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fc0796c4-b51c-4388-875f-77a88514bf1a"/>
    <ds:schemaRef ds:uri="88c9bd64-ae0f-42d0-a31c-0969fcf66089"/>
  </ds:schemaRefs>
</ds:datastoreItem>
</file>

<file path=customXml/itemProps3.xml><?xml version="1.0" encoding="utf-8"?>
<ds:datastoreItem xmlns:ds="http://schemas.openxmlformats.org/officeDocument/2006/customXml" ds:itemID="{A5CB5E75-B6E2-40DB-92CB-A3C58CEBE1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4def53c-905d-442a-ba22-72ae0f5bcf4f}" enabled="1" method="Privileged" siteId="{6c637512-c417-4e78-9d62-b61258e4b61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10587</TotalTime>
  <Words>2597</Words>
  <Application>Microsoft Office PowerPoint</Application>
  <PresentationFormat>On-screen Show (16:9)</PresentationFormat>
  <Paragraphs>393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Aptos Black</vt:lpstr>
      <vt:lpstr>Arial</vt:lpstr>
      <vt:lpstr>Source Sans Pro</vt:lpstr>
      <vt:lpstr>Office Theme</vt:lpstr>
      <vt:lpstr>FunkyShapesDarkVTI</vt:lpstr>
      <vt:lpstr>Using AI to Enhance your Personal Wellness</vt:lpstr>
      <vt:lpstr>PowerPoint Presentation</vt:lpstr>
      <vt:lpstr>Agenda</vt:lpstr>
      <vt:lpstr>Disclaimers &amp; Introduction</vt:lpstr>
      <vt:lpstr>Definitions - Wellness</vt:lpstr>
      <vt:lpstr>Definitions - Biohacking</vt:lpstr>
      <vt:lpstr>Audience Experience</vt:lpstr>
      <vt:lpstr>AI Enabled Apps</vt:lpstr>
      <vt:lpstr>Personality Types</vt:lpstr>
      <vt:lpstr>Does the AI Tool matter?</vt:lpstr>
      <vt:lpstr>AI and Mental Wellbeing</vt:lpstr>
      <vt:lpstr>Ask AI</vt:lpstr>
      <vt:lpstr>Ask AI</vt:lpstr>
      <vt:lpstr>Use Case 1: Chat GPT Pro </vt:lpstr>
      <vt:lpstr>Use Case 2: Build the Knowledge </vt:lpstr>
      <vt:lpstr>Use Case 3: Add in the tracking data</vt:lpstr>
      <vt:lpstr>AI Recommendations</vt:lpstr>
      <vt:lpstr>References</vt:lpstr>
      <vt:lpstr>Influencers  You May Want to Look At</vt:lpstr>
      <vt:lpstr>Thank You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Beth Wolfset</dc:creator>
  <cp:lastModifiedBy>Beth Wolfset</cp:lastModifiedBy>
  <cp:revision>1</cp:revision>
  <dcterms:created xsi:type="dcterms:W3CDTF">2025-11-02T18:53:29Z</dcterms:created>
  <dcterms:modified xsi:type="dcterms:W3CDTF">2025-11-21T16:18:50Z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2025-01-28T00:00:00Z</vt:filetime>
  </property>
  <property fmtid="{D5CDD505-2E9C-101B-9397-08002B2CF9AE}" pid="3" name="LastSaved">
    <vt:filetime>2025-01-28T00:00:00Z</vt:filetime>
  </property>
  <property fmtid="{D5CDD505-2E9C-101B-9397-08002B2CF9AE}" pid="4" name="MediaServiceImageTags">
    <vt:lpwstr/>
  </property>
  <property fmtid="{D5CDD505-2E9C-101B-9397-08002B2CF9AE}" pid="5" name="ContentTypeId">
    <vt:lpwstr>0x010100E2EFD8C634456A4CBC91D8FB0BD2D62D</vt:lpwstr>
  </property>
</Properties>
</file>